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7" r:id="rId4"/>
    <p:sldId id="263" r:id="rId5"/>
    <p:sldId id="281" r:id="rId6"/>
    <p:sldId id="262" r:id="rId7"/>
    <p:sldId id="266" r:id="rId8"/>
    <p:sldId id="267" r:id="rId9"/>
    <p:sldId id="284" r:id="rId10"/>
    <p:sldId id="307" r:id="rId11"/>
    <p:sldId id="299" r:id="rId12"/>
    <p:sldId id="292" r:id="rId13"/>
    <p:sldId id="280" r:id="rId14"/>
    <p:sldId id="306" r:id="rId15"/>
    <p:sldId id="301" r:id="rId16"/>
    <p:sldId id="309" r:id="rId17"/>
    <p:sldId id="304" r:id="rId18"/>
    <p:sldId id="276" r:id="rId19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1152" autoAdjust="0"/>
  </p:normalViewPr>
  <p:slideViewPr>
    <p:cSldViewPr>
      <p:cViewPr varScale="1">
        <p:scale>
          <a:sx n="70" d="100"/>
          <a:sy n="70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16" y="-9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7414524436240163E-2"/>
                  <c:y val="0.259644775396275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933647830991696E-2"/>
                  <c:y val="-0.254623536291635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Feuil1!$A$2:$A$3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firstSliceAng val="270"/>
      </c:pie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147802913306232"/>
                  <c:y val="0.201210235504870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25% +1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2097798408780869"/>
                  <c:y val="-0.199128371216037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75%</a:t>
                    </a:r>
                    <a:br>
                      <a:rPr lang="en-US" dirty="0"/>
                    </a:br>
                    <a:r>
                      <a:rPr lang="en-US" dirty="0"/>
                      <a:t>-1</a:t>
                    </a:r>
                  </a:p>
                </c:rich>
              </c:tx>
              <c:spPr/>
              <c:showVal val="1"/>
            </c:dLbl>
            <c:showVal val="1"/>
          </c:dLbls>
          <c:cat>
            <c:strRef>
              <c:f>Feuil1!$A$2:$A$3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firstSliceAng val="0"/>
      </c:pie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Bombardier CRJ 900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Лист1!$B$1</c:f>
              <c:numCache>
                <c:formatCode>General</c:formatCode>
                <c:ptCount val="1"/>
                <c:pt idx="0">
                  <c:v>4.9000000000000508E-2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Embraer 190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5.4000000000000492E-2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Airbus A318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Лист1!$B$3</c:f>
              <c:numCache>
                <c:formatCode>General</c:formatCode>
                <c:ptCount val="1"/>
                <c:pt idx="0">
                  <c:v>5.5000000000000132E-2</c:v>
                </c:pt>
              </c:numCache>
            </c:numRef>
          </c:val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Boeing 737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Лист1!$B$4</c:f>
              <c:numCache>
                <c:formatCode>General</c:formatCode>
                <c:ptCount val="1"/>
                <c:pt idx="0">
                  <c:v>5.6000000000000022E-2</c:v>
                </c:pt>
              </c:numCache>
            </c:numRef>
          </c:val>
        </c:ser>
        <c:ser>
          <c:idx val="4"/>
          <c:order val="4"/>
          <c:tx>
            <c:strRef>
              <c:f>Лист1!$A$5</c:f>
              <c:strCache>
                <c:ptCount val="1"/>
                <c:pt idx="0">
                  <c:v>Sukhoi Superjet 100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Лист1!$B$5</c:f>
              <c:numCache>
                <c:formatCode>General</c:formatCode>
                <c:ptCount val="1"/>
                <c:pt idx="0">
                  <c:v>5.7000000000000134E-2</c:v>
                </c:pt>
              </c:numCache>
            </c:numRef>
          </c:val>
        </c:ser>
        <c:dLbls>
          <c:showVal val="1"/>
        </c:dLbls>
        <c:overlap val="-25"/>
        <c:axId val="88165376"/>
        <c:axId val="45515520"/>
      </c:barChart>
      <c:catAx>
        <c:axId val="88165376"/>
        <c:scaling>
          <c:orientation val="minMax"/>
        </c:scaling>
        <c:delete val="1"/>
        <c:axPos val="b"/>
        <c:majorTickMark val="none"/>
        <c:tickLblPos val="none"/>
        <c:crossAx val="45515520"/>
        <c:crosses val="autoZero"/>
        <c:auto val="1"/>
        <c:lblAlgn val="ctr"/>
        <c:lblOffset val="100"/>
      </c:catAx>
      <c:valAx>
        <c:axId val="45515520"/>
        <c:scaling>
          <c:orientation val="minMax"/>
        </c:scaling>
        <c:delete val="1"/>
        <c:axPos val="l"/>
        <c:numFmt formatCode="General" sourceLinked="1"/>
        <c:tickLblPos val="none"/>
        <c:crossAx val="88165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autoTitleDeleted val="1"/>
    <c:plotArea>
      <c:layout/>
      <c:areaChart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Количество самолетов</c:v>
                </c:pt>
              </c:strCache>
            </c:strRef>
          </c:tx>
          <c:cat>
            <c:numRef>
              <c:f>Лист1!$B$1:$F$1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34</c:v>
                </c:pt>
                <c:pt idx="3">
                  <c:v>50</c:v>
                </c:pt>
                <c:pt idx="4">
                  <c:v>60</c:v>
                </c:pt>
              </c:numCache>
            </c:numRef>
          </c:val>
        </c:ser>
        <c:axId val="48018176"/>
        <c:axId val="48019712"/>
      </c:areaChart>
      <c:catAx>
        <c:axId val="48018176"/>
        <c:scaling>
          <c:orientation val="minMax"/>
        </c:scaling>
        <c:axPos val="b"/>
        <c:numFmt formatCode="General" sourceLinked="1"/>
        <c:majorTickMark val="none"/>
        <c:tickLblPos val="nextTo"/>
        <c:crossAx val="48019712"/>
        <c:crosses val="autoZero"/>
        <c:auto val="1"/>
        <c:lblAlgn val="ctr"/>
        <c:lblOffset val="100"/>
      </c:catAx>
      <c:valAx>
        <c:axId val="48019712"/>
        <c:scaling>
          <c:orientation val="minMax"/>
          <c:max val="60"/>
          <c:min val="0"/>
        </c:scaling>
        <c:axPos val="l"/>
        <c:majorGridlines/>
        <c:numFmt formatCode="General" sourceLinked="1"/>
        <c:majorTickMark val="none"/>
        <c:tickLblPos val="nextTo"/>
        <c:crossAx val="48018176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379"/>
          </a:xfrm>
          <a:prstGeom prst="rect">
            <a:avLst/>
          </a:prstGeom>
        </p:spPr>
        <p:txBody>
          <a:bodyPr vert="horz" lIns="93733" tIns="46867" rIns="93733" bIns="468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683" y="0"/>
            <a:ext cx="3075981" cy="512379"/>
          </a:xfrm>
          <a:prstGeom prst="rect">
            <a:avLst/>
          </a:prstGeom>
        </p:spPr>
        <p:txBody>
          <a:bodyPr vert="horz" lIns="93733" tIns="46867" rIns="93733" bIns="46867" rtlCol="0"/>
          <a:lstStyle>
            <a:lvl1pPr algn="r">
              <a:defRPr sz="1200"/>
            </a:lvl1pPr>
          </a:lstStyle>
          <a:p>
            <a:fld id="{1DC2B37E-737F-4664-99AC-86BE68BD630D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613"/>
            <a:ext cx="3075981" cy="512379"/>
          </a:xfrm>
          <a:prstGeom prst="rect">
            <a:avLst/>
          </a:prstGeom>
        </p:spPr>
        <p:txBody>
          <a:bodyPr vert="horz" lIns="93733" tIns="46867" rIns="93733" bIns="468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683" y="9720613"/>
            <a:ext cx="3075981" cy="512379"/>
          </a:xfrm>
          <a:prstGeom prst="rect">
            <a:avLst/>
          </a:prstGeom>
        </p:spPr>
        <p:txBody>
          <a:bodyPr vert="horz" lIns="93733" tIns="46867" rIns="93733" bIns="46867" rtlCol="0" anchor="b"/>
          <a:lstStyle>
            <a:lvl1pPr algn="r">
              <a:defRPr sz="1200"/>
            </a:lvl1pPr>
          </a:lstStyle>
          <a:p>
            <a:fld id="{970D6A0C-844D-40C7-8F6D-5A5E98DB29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9101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56" tIns="47377" rIns="94756" bIns="47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56" tIns="47377" rIns="94756" bIns="47377" rtlCol="0"/>
          <a:lstStyle>
            <a:lvl1pPr algn="r">
              <a:defRPr sz="1200"/>
            </a:lvl1pPr>
          </a:lstStyle>
          <a:p>
            <a:fld id="{8CA17F83-999F-4526-A09F-D26AD482A3A5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6" tIns="47377" rIns="94756" bIns="47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6" tIns="47377" rIns="94756" bIns="47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1"/>
          </a:xfrm>
          <a:prstGeom prst="rect">
            <a:avLst/>
          </a:prstGeom>
        </p:spPr>
        <p:txBody>
          <a:bodyPr vert="horz" lIns="94756" tIns="47377" rIns="94756" bIns="47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9"/>
            <a:ext cx="3076363" cy="511731"/>
          </a:xfrm>
          <a:prstGeom prst="rect">
            <a:avLst/>
          </a:prstGeom>
        </p:spPr>
        <p:txBody>
          <a:bodyPr vert="horz" lIns="94756" tIns="47377" rIns="94756" bIns="47377" rtlCol="0" anchor="b"/>
          <a:lstStyle>
            <a:lvl1pPr algn="r">
              <a:defRPr sz="1200"/>
            </a:lvl1pPr>
          </a:lstStyle>
          <a:p>
            <a:fld id="{A9C93E0C-695E-41B8-9FFB-EFDC1C3B70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695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437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84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57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9374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360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158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084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857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54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47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021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07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713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345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3" y="4859338"/>
            <a:ext cx="5207000" cy="4608512"/>
          </a:xfrm>
          <a:noFill/>
        </p:spPr>
        <p:txBody>
          <a:bodyPr wrap="square" lIns="95513" tIns="47754" rIns="95513" bIns="4775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6161E-46F4-46E1-9EFE-46EC18C24EB8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7351">
              <a:spcBef>
                <a:spcPct val="0"/>
              </a:spcBef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3E0C-695E-41B8-9FFB-EFDC1C3B706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20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840000" cy="468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6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120" y="3069040"/>
            <a:ext cx="5040000" cy="720000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13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840000" cy="468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25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"/>
          <p:cNvSpPr/>
          <p:nvPr/>
        </p:nvSpPr>
        <p:spPr>
          <a:xfrm>
            <a:off x="32" y="6021413"/>
            <a:ext cx="9144000" cy="836613"/>
          </a:xfrm>
          <a:custGeom>
            <a:avLst/>
            <a:gdLst>
              <a:gd name="connsiteX0" fmla="*/ 0 w 9144000"/>
              <a:gd name="connsiteY0" fmla="*/ 378691 h 378691"/>
              <a:gd name="connsiteX1" fmla="*/ 5144655 w 9144000"/>
              <a:gd name="connsiteY1" fmla="*/ 341746 h 378691"/>
              <a:gd name="connsiteX2" fmla="*/ 7287491 w 9144000"/>
              <a:gd name="connsiteY2" fmla="*/ 110837 h 378691"/>
              <a:gd name="connsiteX3" fmla="*/ 9144000 w 9144000"/>
              <a:gd name="connsiteY3" fmla="*/ 0 h 378691"/>
              <a:gd name="connsiteX0" fmla="*/ 0 w 9459768"/>
              <a:gd name="connsiteY0" fmla="*/ 390852 h 390852"/>
              <a:gd name="connsiteX1" fmla="*/ 5144655 w 9459768"/>
              <a:gd name="connsiteY1" fmla="*/ 353907 h 390852"/>
              <a:gd name="connsiteX2" fmla="*/ 7287491 w 9459768"/>
              <a:gd name="connsiteY2" fmla="*/ 122998 h 390852"/>
              <a:gd name="connsiteX3" fmla="*/ 9144000 w 9459768"/>
              <a:gd name="connsiteY3" fmla="*/ 12161 h 390852"/>
              <a:gd name="connsiteX4" fmla="*/ 9182100 w 9459768"/>
              <a:gd name="connsiteY4" fmla="*/ 50031 h 390852"/>
              <a:gd name="connsiteX0" fmla="*/ 0 w 9451831"/>
              <a:gd name="connsiteY0" fmla="*/ 504835 h 993843"/>
              <a:gd name="connsiteX1" fmla="*/ 5144655 w 9451831"/>
              <a:gd name="connsiteY1" fmla="*/ 467890 h 993843"/>
              <a:gd name="connsiteX2" fmla="*/ 7287491 w 9451831"/>
              <a:gd name="connsiteY2" fmla="*/ 236981 h 993843"/>
              <a:gd name="connsiteX3" fmla="*/ 9144000 w 9451831"/>
              <a:gd name="connsiteY3" fmla="*/ 126144 h 993843"/>
              <a:gd name="connsiteX4" fmla="*/ 9134475 w 9451831"/>
              <a:gd name="connsiteY4" fmla="*/ 993842 h 993843"/>
              <a:gd name="connsiteX0" fmla="*/ 0 w 9451831"/>
              <a:gd name="connsiteY0" fmla="*/ 504835 h 1141751"/>
              <a:gd name="connsiteX1" fmla="*/ 5144655 w 9451831"/>
              <a:gd name="connsiteY1" fmla="*/ 467890 h 1141751"/>
              <a:gd name="connsiteX2" fmla="*/ 7287491 w 9451831"/>
              <a:gd name="connsiteY2" fmla="*/ 236981 h 1141751"/>
              <a:gd name="connsiteX3" fmla="*/ 9144000 w 9451831"/>
              <a:gd name="connsiteY3" fmla="*/ 126144 h 1141751"/>
              <a:gd name="connsiteX4" fmla="*/ 9134475 w 9451831"/>
              <a:gd name="connsiteY4" fmla="*/ 993842 h 1141751"/>
              <a:gd name="connsiteX5" fmla="*/ 9086851 w 9451831"/>
              <a:gd name="connsiteY5" fmla="*/ 1013600 h 1141751"/>
              <a:gd name="connsiteX0" fmla="*/ 9524 w 10669586"/>
              <a:gd name="connsiteY0" fmla="*/ 504835 h 1138458"/>
              <a:gd name="connsiteX1" fmla="*/ 5154179 w 10669586"/>
              <a:gd name="connsiteY1" fmla="*/ 467890 h 1138458"/>
              <a:gd name="connsiteX2" fmla="*/ 7297015 w 10669586"/>
              <a:gd name="connsiteY2" fmla="*/ 236981 h 1138458"/>
              <a:gd name="connsiteX3" fmla="*/ 9153524 w 10669586"/>
              <a:gd name="connsiteY3" fmla="*/ 126144 h 1138458"/>
              <a:gd name="connsiteX4" fmla="*/ 9143999 w 10669586"/>
              <a:gd name="connsiteY4" fmla="*/ 993842 h 1138458"/>
              <a:gd name="connsiteX5" fmla="*/ 0 w 10669586"/>
              <a:gd name="connsiteY5" fmla="*/ 993842 h 1138458"/>
              <a:gd name="connsiteX0" fmla="*/ 9524 w 10669586"/>
              <a:gd name="connsiteY0" fmla="*/ 504835 h 993842"/>
              <a:gd name="connsiteX1" fmla="*/ 5154179 w 10669586"/>
              <a:gd name="connsiteY1" fmla="*/ 467890 h 993842"/>
              <a:gd name="connsiteX2" fmla="*/ 7297015 w 10669586"/>
              <a:gd name="connsiteY2" fmla="*/ 236981 h 993842"/>
              <a:gd name="connsiteX3" fmla="*/ 9153524 w 10669586"/>
              <a:gd name="connsiteY3" fmla="*/ 126144 h 993842"/>
              <a:gd name="connsiteX4" fmla="*/ 9143999 w 10669586"/>
              <a:gd name="connsiteY4" fmla="*/ 993842 h 993842"/>
              <a:gd name="connsiteX5" fmla="*/ 0 w 10669586"/>
              <a:gd name="connsiteY5" fmla="*/ 993842 h 993842"/>
              <a:gd name="connsiteX0" fmla="*/ 9524 w 9153524"/>
              <a:gd name="connsiteY0" fmla="*/ 504835 h 993842"/>
              <a:gd name="connsiteX1" fmla="*/ 5154179 w 9153524"/>
              <a:gd name="connsiteY1" fmla="*/ 467890 h 993842"/>
              <a:gd name="connsiteX2" fmla="*/ 7297015 w 9153524"/>
              <a:gd name="connsiteY2" fmla="*/ 236981 h 993842"/>
              <a:gd name="connsiteX3" fmla="*/ 9153524 w 9153524"/>
              <a:gd name="connsiteY3" fmla="*/ 126144 h 993842"/>
              <a:gd name="connsiteX4" fmla="*/ 9143999 w 9153524"/>
              <a:gd name="connsiteY4" fmla="*/ 993842 h 993842"/>
              <a:gd name="connsiteX5" fmla="*/ 0 w 9153524"/>
              <a:gd name="connsiteY5" fmla="*/ 993842 h 993842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43999 w 9153524"/>
              <a:gd name="connsiteY4" fmla="*/ 867698 h 867698"/>
              <a:gd name="connsiteX5" fmla="*/ 0 w 9153524"/>
              <a:gd name="connsiteY5" fmla="*/ 867698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43999 w 9153524"/>
              <a:gd name="connsiteY4" fmla="*/ 867698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368093"/>
              <a:gd name="connsiteY0" fmla="*/ 378691 h 1015905"/>
              <a:gd name="connsiteX1" fmla="*/ 5154179 w 9368093"/>
              <a:gd name="connsiteY1" fmla="*/ 341746 h 1015905"/>
              <a:gd name="connsiteX2" fmla="*/ 7297015 w 9368093"/>
              <a:gd name="connsiteY2" fmla="*/ 110837 h 1015905"/>
              <a:gd name="connsiteX3" fmla="*/ 9153524 w 9368093"/>
              <a:gd name="connsiteY3" fmla="*/ 0 h 1015905"/>
              <a:gd name="connsiteX4" fmla="*/ 9368093 w 9368093"/>
              <a:gd name="connsiteY4" fmla="*/ 1015905 h 1015905"/>
              <a:gd name="connsiteX5" fmla="*/ 0 w 9368093"/>
              <a:gd name="connsiteY5" fmla="*/ 867698 h 1015905"/>
              <a:gd name="connsiteX6" fmla="*/ 9524 w 9368093"/>
              <a:gd name="connsiteY6" fmla="*/ 378691 h 1015905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534921"/>
              <a:gd name="connsiteY0" fmla="*/ 378691 h 867698"/>
              <a:gd name="connsiteX1" fmla="*/ 5154179 w 9534921"/>
              <a:gd name="connsiteY1" fmla="*/ 341746 h 867698"/>
              <a:gd name="connsiteX2" fmla="*/ 7297015 w 9534921"/>
              <a:gd name="connsiteY2" fmla="*/ 110837 h 867698"/>
              <a:gd name="connsiteX3" fmla="*/ 9153524 w 9534921"/>
              <a:gd name="connsiteY3" fmla="*/ 0 h 867698"/>
              <a:gd name="connsiteX4" fmla="*/ 9153524 w 9534921"/>
              <a:gd name="connsiteY4" fmla="*/ 867696 h 867698"/>
              <a:gd name="connsiteX5" fmla="*/ 0 w 9534921"/>
              <a:gd name="connsiteY5" fmla="*/ 867698 h 867698"/>
              <a:gd name="connsiteX6" fmla="*/ 9524 w 9534921"/>
              <a:gd name="connsiteY6" fmla="*/ 378691 h 867698"/>
              <a:gd name="connsiteX0" fmla="*/ 9524 w 9534921"/>
              <a:gd name="connsiteY0" fmla="*/ 378691 h 1124549"/>
              <a:gd name="connsiteX1" fmla="*/ 5154179 w 9534921"/>
              <a:gd name="connsiteY1" fmla="*/ 341746 h 1124549"/>
              <a:gd name="connsiteX2" fmla="*/ 7297015 w 9534921"/>
              <a:gd name="connsiteY2" fmla="*/ 110837 h 1124549"/>
              <a:gd name="connsiteX3" fmla="*/ 9153524 w 9534921"/>
              <a:gd name="connsiteY3" fmla="*/ 0 h 1124549"/>
              <a:gd name="connsiteX4" fmla="*/ 9153524 w 9534921"/>
              <a:gd name="connsiteY4" fmla="*/ 867696 h 1124549"/>
              <a:gd name="connsiteX5" fmla="*/ 0 w 9534921"/>
              <a:gd name="connsiteY5" fmla="*/ 867698 h 1124549"/>
              <a:gd name="connsiteX6" fmla="*/ 9524 w 9534921"/>
              <a:gd name="connsiteY6" fmla="*/ 378691 h 1124549"/>
              <a:gd name="connsiteX0" fmla="*/ 9524 w 9534921"/>
              <a:gd name="connsiteY0" fmla="*/ 378691 h 1124549"/>
              <a:gd name="connsiteX1" fmla="*/ 5154179 w 9534921"/>
              <a:gd name="connsiteY1" fmla="*/ 341746 h 1124549"/>
              <a:gd name="connsiteX2" fmla="*/ 7297015 w 9534921"/>
              <a:gd name="connsiteY2" fmla="*/ 110837 h 1124549"/>
              <a:gd name="connsiteX3" fmla="*/ 9153524 w 9534921"/>
              <a:gd name="connsiteY3" fmla="*/ 0 h 1124549"/>
              <a:gd name="connsiteX4" fmla="*/ 9153524 w 9534921"/>
              <a:gd name="connsiteY4" fmla="*/ 867696 h 1124549"/>
              <a:gd name="connsiteX5" fmla="*/ 0 w 9534921"/>
              <a:gd name="connsiteY5" fmla="*/ 867698 h 1124549"/>
              <a:gd name="connsiteX6" fmla="*/ 9524 w 9534921"/>
              <a:gd name="connsiteY6" fmla="*/ 378691 h 1124549"/>
              <a:gd name="connsiteX0" fmla="*/ 9524 w 9649281"/>
              <a:gd name="connsiteY0" fmla="*/ 378691 h 1124549"/>
              <a:gd name="connsiteX1" fmla="*/ 5154179 w 9649281"/>
              <a:gd name="connsiteY1" fmla="*/ 341746 h 1124549"/>
              <a:gd name="connsiteX2" fmla="*/ 7297015 w 9649281"/>
              <a:gd name="connsiteY2" fmla="*/ 110837 h 1124549"/>
              <a:gd name="connsiteX3" fmla="*/ 9153524 w 9649281"/>
              <a:gd name="connsiteY3" fmla="*/ 0 h 1124549"/>
              <a:gd name="connsiteX4" fmla="*/ 9153524 w 9649281"/>
              <a:gd name="connsiteY4" fmla="*/ 867696 h 1124549"/>
              <a:gd name="connsiteX5" fmla="*/ 0 w 9649281"/>
              <a:gd name="connsiteY5" fmla="*/ 867698 h 1124549"/>
              <a:gd name="connsiteX6" fmla="*/ 9524 w 9649281"/>
              <a:gd name="connsiteY6" fmla="*/ 378691 h 1124549"/>
              <a:gd name="connsiteX0" fmla="*/ 9524 w 9649281"/>
              <a:gd name="connsiteY0" fmla="*/ 378691 h 1252948"/>
              <a:gd name="connsiteX1" fmla="*/ 5154179 w 9649281"/>
              <a:gd name="connsiteY1" fmla="*/ 341746 h 1252948"/>
              <a:gd name="connsiteX2" fmla="*/ 7297015 w 9649281"/>
              <a:gd name="connsiteY2" fmla="*/ 110837 h 1252948"/>
              <a:gd name="connsiteX3" fmla="*/ 9153524 w 9649281"/>
              <a:gd name="connsiteY3" fmla="*/ 0 h 1252948"/>
              <a:gd name="connsiteX4" fmla="*/ 9153524 w 9649281"/>
              <a:gd name="connsiteY4" fmla="*/ 867696 h 1252948"/>
              <a:gd name="connsiteX5" fmla="*/ 0 w 9649281"/>
              <a:gd name="connsiteY5" fmla="*/ 867698 h 1252948"/>
              <a:gd name="connsiteX6" fmla="*/ 9524 w 9649281"/>
              <a:gd name="connsiteY6" fmla="*/ 378691 h 1252948"/>
              <a:gd name="connsiteX0" fmla="*/ 9524 w 9649281"/>
              <a:gd name="connsiteY0" fmla="*/ 378691 h 882461"/>
              <a:gd name="connsiteX1" fmla="*/ 5154179 w 9649281"/>
              <a:gd name="connsiteY1" fmla="*/ 341746 h 882461"/>
              <a:gd name="connsiteX2" fmla="*/ 7297015 w 9649281"/>
              <a:gd name="connsiteY2" fmla="*/ 110837 h 882461"/>
              <a:gd name="connsiteX3" fmla="*/ 9153524 w 9649281"/>
              <a:gd name="connsiteY3" fmla="*/ 0 h 882461"/>
              <a:gd name="connsiteX4" fmla="*/ 9153524 w 9649281"/>
              <a:gd name="connsiteY4" fmla="*/ 867696 h 882461"/>
              <a:gd name="connsiteX5" fmla="*/ 0 w 9649281"/>
              <a:gd name="connsiteY5" fmla="*/ 867698 h 882461"/>
              <a:gd name="connsiteX6" fmla="*/ 9524 w 9649281"/>
              <a:gd name="connsiteY6" fmla="*/ 378691 h 882461"/>
              <a:gd name="connsiteX0" fmla="*/ 9524 w 9153524"/>
              <a:gd name="connsiteY0" fmla="*/ 378691 h 882461"/>
              <a:gd name="connsiteX1" fmla="*/ 5154179 w 9153524"/>
              <a:gd name="connsiteY1" fmla="*/ 341746 h 882461"/>
              <a:gd name="connsiteX2" fmla="*/ 7297015 w 9153524"/>
              <a:gd name="connsiteY2" fmla="*/ 110837 h 882461"/>
              <a:gd name="connsiteX3" fmla="*/ 9153524 w 9153524"/>
              <a:gd name="connsiteY3" fmla="*/ 0 h 882461"/>
              <a:gd name="connsiteX4" fmla="*/ 9153524 w 9153524"/>
              <a:gd name="connsiteY4" fmla="*/ 867696 h 882461"/>
              <a:gd name="connsiteX5" fmla="*/ 0 w 9153524"/>
              <a:gd name="connsiteY5" fmla="*/ 867698 h 882461"/>
              <a:gd name="connsiteX6" fmla="*/ 9524 w 9153524"/>
              <a:gd name="connsiteY6" fmla="*/ 378691 h 882461"/>
              <a:gd name="connsiteX0" fmla="*/ 9524 w 9606338"/>
              <a:gd name="connsiteY0" fmla="*/ 378691 h 882461"/>
              <a:gd name="connsiteX1" fmla="*/ 5154179 w 9606338"/>
              <a:gd name="connsiteY1" fmla="*/ 341746 h 882461"/>
              <a:gd name="connsiteX2" fmla="*/ 7297015 w 9606338"/>
              <a:gd name="connsiteY2" fmla="*/ 110837 h 882461"/>
              <a:gd name="connsiteX3" fmla="*/ 9153524 w 9606338"/>
              <a:gd name="connsiteY3" fmla="*/ 0 h 882461"/>
              <a:gd name="connsiteX4" fmla="*/ 9153524 w 9606338"/>
              <a:gd name="connsiteY4" fmla="*/ 867696 h 882461"/>
              <a:gd name="connsiteX5" fmla="*/ 0 w 9606338"/>
              <a:gd name="connsiteY5" fmla="*/ 867698 h 882461"/>
              <a:gd name="connsiteX6" fmla="*/ 9524 w 9606338"/>
              <a:gd name="connsiteY6" fmla="*/ 378691 h 882461"/>
              <a:gd name="connsiteX0" fmla="*/ 9524 w 9606338"/>
              <a:gd name="connsiteY0" fmla="*/ 378691 h 1188707"/>
              <a:gd name="connsiteX1" fmla="*/ 5154179 w 9606338"/>
              <a:gd name="connsiteY1" fmla="*/ 341746 h 1188707"/>
              <a:gd name="connsiteX2" fmla="*/ 7297015 w 9606338"/>
              <a:gd name="connsiteY2" fmla="*/ 110837 h 1188707"/>
              <a:gd name="connsiteX3" fmla="*/ 9153524 w 9606338"/>
              <a:gd name="connsiteY3" fmla="*/ 0 h 1188707"/>
              <a:gd name="connsiteX4" fmla="*/ 9153524 w 9606338"/>
              <a:gd name="connsiteY4" fmla="*/ 867696 h 1188707"/>
              <a:gd name="connsiteX5" fmla="*/ 0 w 9606338"/>
              <a:gd name="connsiteY5" fmla="*/ 867698 h 1188707"/>
              <a:gd name="connsiteX6" fmla="*/ 9524 w 9606338"/>
              <a:gd name="connsiteY6" fmla="*/ 378691 h 1188707"/>
              <a:gd name="connsiteX0" fmla="*/ 9524 w 9606338"/>
              <a:gd name="connsiteY0" fmla="*/ 378691 h 867698"/>
              <a:gd name="connsiteX1" fmla="*/ 5154179 w 9606338"/>
              <a:gd name="connsiteY1" fmla="*/ 341746 h 867698"/>
              <a:gd name="connsiteX2" fmla="*/ 7297015 w 9606338"/>
              <a:gd name="connsiteY2" fmla="*/ 110837 h 867698"/>
              <a:gd name="connsiteX3" fmla="*/ 9153524 w 9606338"/>
              <a:gd name="connsiteY3" fmla="*/ 0 h 867698"/>
              <a:gd name="connsiteX4" fmla="*/ 9153524 w 9606338"/>
              <a:gd name="connsiteY4" fmla="*/ 867696 h 867698"/>
              <a:gd name="connsiteX5" fmla="*/ 0 w 9606338"/>
              <a:gd name="connsiteY5" fmla="*/ 867698 h 867698"/>
              <a:gd name="connsiteX6" fmla="*/ 9524 w 9606338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301931 w 9445931"/>
              <a:gd name="connsiteY0" fmla="*/ 378691 h 867698"/>
              <a:gd name="connsiteX1" fmla="*/ 5446586 w 9445931"/>
              <a:gd name="connsiteY1" fmla="*/ 341746 h 867698"/>
              <a:gd name="connsiteX2" fmla="*/ 7589422 w 9445931"/>
              <a:gd name="connsiteY2" fmla="*/ 110837 h 867698"/>
              <a:gd name="connsiteX3" fmla="*/ 9445931 w 9445931"/>
              <a:gd name="connsiteY3" fmla="*/ 0 h 867698"/>
              <a:gd name="connsiteX4" fmla="*/ 9445931 w 9445931"/>
              <a:gd name="connsiteY4" fmla="*/ 867696 h 867698"/>
              <a:gd name="connsiteX5" fmla="*/ 292407 w 9445931"/>
              <a:gd name="connsiteY5" fmla="*/ 867698 h 867698"/>
              <a:gd name="connsiteX6" fmla="*/ 301931 w 9445931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378691 h 1213459"/>
              <a:gd name="connsiteX1" fmla="*/ 5154179 w 9153524"/>
              <a:gd name="connsiteY1" fmla="*/ 341746 h 1213459"/>
              <a:gd name="connsiteX2" fmla="*/ 7297015 w 9153524"/>
              <a:gd name="connsiteY2" fmla="*/ 110837 h 1213459"/>
              <a:gd name="connsiteX3" fmla="*/ 9153524 w 9153524"/>
              <a:gd name="connsiteY3" fmla="*/ 0 h 1213459"/>
              <a:gd name="connsiteX4" fmla="*/ 9153524 w 9153524"/>
              <a:gd name="connsiteY4" fmla="*/ 867696 h 1213459"/>
              <a:gd name="connsiteX5" fmla="*/ 0 w 9153524"/>
              <a:gd name="connsiteY5" fmla="*/ 867698 h 1213459"/>
              <a:gd name="connsiteX6" fmla="*/ 9524 w 9153524"/>
              <a:gd name="connsiteY6" fmla="*/ 378691 h 1213459"/>
              <a:gd name="connsiteX0" fmla="*/ 378211 w 9522211"/>
              <a:gd name="connsiteY0" fmla="*/ 378691 h 1213459"/>
              <a:gd name="connsiteX1" fmla="*/ 5522866 w 9522211"/>
              <a:gd name="connsiteY1" fmla="*/ 341746 h 1213459"/>
              <a:gd name="connsiteX2" fmla="*/ 7665702 w 9522211"/>
              <a:gd name="connsiteY2" fmla="*/ 110837 h 1213459"/>
              <a:gd name="connsiteX3" fmla="*/ 9522211 w 9522211"/>
              <a:gd name="connsiteY3" fmla="*/ 0 h 1213459"/>
              <a:gd name="connsiteX4" fmla="*/ 9522211 w 9522211"/>
              <a:gd name="connsiteY4" fmla="*/ 867696 h 1213459"/>
              <a:gd name="connsiteX5" fmla="*/ 368687 w 9522211"/>
              <a:gd name="connsiteY5" fmla="*/ 867698 h 1213459"/>
              <a:gd name="connsiteX6" fmla="*/ 378211 w 9522211"/>
              <a:gd name="connsiteY6" fmla="*/ 378691 h 1213459"/>
              <a:gd name="connsiteX0" fmla="*/ 9524 w 9153524"/>
              <a:gd name="connsiteY0" fmla="*/ 378691 h 1213459"/>
              <a:gd name="connsiteX1" fmla="*/ 5154179 w 9153524"/>
              <a:gd name="connsiteY1" fmla="*/ 341746 h 1213459"/>
              <a:gd name="connsiteX2" fmla="*/ 7297015 w 9153524"/>
              <a:gd name="connsiteY2" fmla="*/ 110837 h 1213459"/>
              <a:gd name="connsiteX3" fmla="*/ 9153524 w 9153524"/>
              <a:gd name="connsiteY3" fmla="*/ 0 h 1213459"/>
              <a:gd name="connsiteX4" fmla="*/ 9153524 w 9153524"/>
              <a:gd name="connsiteY4" fmla="*/ 867696 h 1213459"/>
              <a:gd name="connsiteX5" fmla="*/ 0 w 9153524"/>
              <a:gd name="connsiteY5" fmla="*/ 867698 h 1213459"/>
              <a:gd name="connsiteX6" fmla="*/ 9524 w 9153524"/>
              <a:gd name="connsiteY6" fmla="*/ 378691 h 1213459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298758 w 9442758"/>
              <a:gd name="connsiteY0" fmla="*/ 378691 h 867698"/>
              <a:gd name="connsiteX1" fmla="*/ 5443413 w 9442758"/>
              <a:gd name="connsiteY1" fmla="*/ 341746 h 867698"/>
              <a:gd name="connsiteX2" fmla="*/ 7586249 w 9442758"/>
              <a:gd name="connsiteY2" fmla="*/ 110837 h 867698"/>
              <a:gd name="connsiteX3" fmla="*/ 9442758 w 9442758"/>
              <a:gd name="connsiteY3" fmla="*/ 0 h 867698"/>
              <a:gd name="connsiteX4" fmla="*/ 9442758 w 9442758"/>
              <a:gd name="connsiteY4" fmla="*/ 867696 h 867698"/>
              <a:gd name="connsiteX5" fmla="*/ 289234 w 9442758"/>
              <a:gd name="connsiteY5" fmla="*/ 867698 h 867698"/>
              <a:gd name="connsiteX6" fmla="*/ 298758 w 9442758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713739 h 1202746"/>
              <a:gd name="connsiteX1" fmla="*/ 5154179 w 9153524"/>
              <a:gd name="connsiteY1" fmla="*/ 676794 h 1202746"/>
              <a:gd name="connsiteX2" fmla="*/ 7297015 w 9153524"/>
              <a:gd name="connsiteY2" fmla="*/ 445885 h 1202746"/>
              <a:gd name="connsiteX3" fmla="*/ 9153524 w 9153524"/>
              <a:gd name="connsiteY3" fmla="*/ 335048 h 1202746"/>
              <a:gd name="connsiteX4" fmla="*/ 9153524 w 9153524"/>
              <a:gd name="connsiteY4" fmla="*/ 1202744 h 1202746"/>
              <a:gd name="connsiteX5" fmla="*/ 0 w 9153524"/>
              <a:gd name="connsiteY5" fmla="*/ 1202746 h 1202746"/>
              <a:gd name="connsiteX6" fmla="*/ 9524 w 9153524"/>
              <a:gd name="connsiteY6" fmla="*/ 713739 h 1202746"/>
              <a:gd name="connsiteX0" fmla="*/ 346433 w 9490433"/>
              <a:gd name="connsiteY0" fmla="*/ 713739 h 1202746"/>
              <a:gd name="connsiteX1" fmla="*/ 5491088 w 9490433"/>
              <a:gd name="connsiteY1" fmla="*/ 676794 h 1202746"/>
              <a:gd name="connsiteX2" fmla="*/ 7633924 w 9490433"/>
              <a:gd name="connsiteY2" fmla="*/ 445885 h 1202746"/>
              <a:gd name="connsiteX3" fmla="*/ 9490433 w 9490433"/>
              <a:gd name="connsiteY3" fmla="*/ 335048 h 1202746"/>
              <a:gd name="connsiteX4" fmla="*/ 9490433 w 9490433"/>
              <a:gd name="connsiteY4" fmla="*/ 1202744 h 1202746"/>
              <a:gd name="connsiteX5" fmla="*/ 336909 w 9490433"/>
              <a:gd name="connsiteY5" fmla="*/ 1202746 h 1202746"/>
              <a:gd name="connsiteX6" fmla="*/ 346433 w 9490433"/>
              <a:gd name="connsiteY6" fmla="*/ 713739 h 1202746"/>
              <a:gd name="connsiteX0" fmla="*/ 9524 w 9153524"/>
              <a:gd name="connsiteY0" fmla="*/ 713739 h 1202746"/>
              <a:gd name="connsiteX1" fmla="*/ 5154179 w 9153524"/>
              <a:gd name="connsiteY1" fmla="*/ 676794 h 1202746"/>
              <a:gd name="connsiteX2" fmla="*/ 7297015 w 9153524"/>
              <a:gd name="connsiteY2" fmla="*/ 445885 h 1202746"/>
              <a:gd name="connsiteX3" fmla="*/ 9153524 w 9153524"/>
              <a:gd name="connsiteY3" fmla="*/ 335048 h 1202746"/>
              <a:gd name="connsiteX4" fmla="*/ 9153524 w 9153524"/>
              <a:gd name="connsiteY4" fmla="*/ 1202744 h 1202746"/>
              <a:gd name="connsiteX5" fmla="*/ 0 w 9153524"/>
              <a:gd name="connsiteY5" fmla="*/ 1202746 h 1202746"/>
              <a:gd name="connsiteX6" fmla="*/ 9524 w 9153524"/>
              <a:gd name="connsiteY6" fmla="*/ 713739 h 1202746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50850 w 9194850"/>
              <a:gd name="connsiteY0" fmla="*/ 378691 h 867698"/>
              <a:gd name="connsiteX1" fmla="*/ 5195505 w 9194850"/>
              <a:gd name="connsiteY1" fmla="*/ 341746 h 867698"/>
              <a:gd name="connsiteX2" fmla="*/ 7338341 w 9194850"/>
              <a:gd name="connsiteY2" fmla="*/ 110837 h 867698"/>
              <a:gd name="connsiteX3" fmla="*/ 9194850 w 9194850"/>
              <a:gd name="connsiteY3" fmla="*/ 0 h 867698"/>
              <a:gd name="connsiteX4" fmla="*/ 9194850 w 9194850"/>
              <a:gd name="connsiteY4" fmla="*/ 867696 h 867698"/>
              <a:gd name="connsiteX5" fmla="*/ 41326 w 9194850"/>
              <a:gd name="connsiteY5" fmla="*/ 867698 h 867698"/>
              <a:gd name="connsiteX6" fmla="*/ 50850 w 9194850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9534 w 9153524"/>
              <a:gd name="connsiteY7" fmla="*/ 403386 h 867698"/>
              <a:gd name="connsiteX0" fmla="*/ 9534 w 9153524"/>
              <a:gd name="connsiteY0" fmla="*/ 403386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9534 w 9153524"/>
              <a:gd name="connsiteY7" fmla="*/ 403386 h 867698"/>
              <a:gd name="connsiteX0" fmla="*/ 429041 w 9153524"/>
              <a:gd name="connsiteY0" fmla="*/ 571350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429041 w 9153524"/>
              <a:gd name="connsiteY7" fmla="*/ 571350 h 867698"/>
              <a:gd name="connsiteX0" fmla="*/ 500554 w 9153524"/>
              <a:gd name="connsiteY0" fmla="*/ 52704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500554 w 9153524"/>
              <a:gd name="connsiteY7" fmla="*/ 52704 h 867698"/>
              <a:gd name="connsiteX0" fmla="*/ 500554 w 9153524"/>
              <a:gd name="connsiteY0" fmla="*/ 52704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500554 w 9153524"/>
              <a:gd name="connsiteY6" fmla="*/ 52704 h 867698"/>
              <a:gd name="connsiteX0" fmla="*/ 0 w 9153525"/>
              <a:gd name="connsiteY0" fmla="*/ 349073 h 867698"/>
              <a:gd name="connsiteX1" fmla="*/ 5154180 w 9153525"/>
              <a:gd name="connsiteY1" fmla="*/ 341746 h 867698"/>
              <a:gd name="connsiteX2" fmla="*/ 7297016 w 9153525"/>
              <a:gd name="connsiteY2" fmla="*/ 110837 h 867698"/>
              <a:gd name="connsiteX3" fmla="*/ 9153525 w 9153525"/>
              <a:gd name="connsiteY3" fmla="*/ 0 h 867698"/>
              <a:gd name="connsiteX4" fmla="*/ 9153525 w 9153525"/>
              <a:gd name="connsiteY4" fmla="*/ 867696 h 867698"/>
              <a:gd name="connsiteX5" fmla="*/ 1 w 9153525"/>
              <a:gd name="connsiteY5" fmla="*/ 867698 h 867698"/>
              <a:gd name="connsiteX6" fmla="*/ 0 w 9153525"/>
              <a:gd name="connsiteY6" fmla="*/ 349073 h 8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25" h="867698">
                <a:moveTo>
                  <a:pt x="0" y="349073"/>
                </a:moveTo>
                <a:lnTo>
                  <a:pt x="5154180" y="341746"/>
                </a:lnTo>
                <a:cubicBezTo>
                  <a:pt x="6368762" y="297104"/>
                  <a:pt x="6630459" y="167795"/>
                  <a:pt x="7297016" y="110837"/>
                </a:cubicBezTo>
                <a:lnTo>
                  <a:pt x="9153525" y="0"/>
                </a:lnTo>
                <a:lnTo>
                  <a:pt x="9153525" y="867696"/>
                </a:lnTo>
                <a:lnTo>
                  <a:pt x="1" y="867698"/>
                </a:lnTo>
                <a:cubicBezTo>
                  <a:pt x="1" y="694823"/>
                  <a:pt x="0" y="521948"/>
                  <a:pt x="0" y="349073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Curve"/>
          <p:cNvSpPr/>
          <p:nvPr/>
        </p:nvSpPr>
        <p:spPr>
          <a:xfrm>
            <a:off x="33" y="6021410"/>
            <a:ext cx="9143999" cy="336568"/>
          </a:xfrm>
          <a:custGeom>
            <a:avLst/>
            <a:gdLst>
              <a:gd name="connsiteX0" fmla="*/ 0 w 9144000"/>
              <a:gd name="connsiteY0" fmla="*/ 378691 h 378691"/>
              <a:gd name="connsiteX1" fmla="*/ 5144655 w 9144000"/>
              <a:gd name="connsiteY1" fmla="*/ 341746 h 378691"/>
              <a:gd name="connsiteX2" fmla="*/ 7287491 w 9144000"/>
              <a:gd name="connsiteY2" fmla="*/ 110837 h 378691"/>
              <a:gd name="connsiteX3" fmla="*/ 9144000 w 9144000"/>
              <a:gd name="connsiteY3" fmla="*/ 0 h 378691"/>
              <a:gd name="connsiteX0" fmla="*/ 0 w 9144000"/>
              <a:gd name="connsiteY0" fmla="*/ 349073 h 349073"/>
              <a:gd name="connsiteX1" fmla="*/ 5144655 w 9144000"/>
              <a:gd name="connsiteY1" fmla="*/ 341746 h 349073"/>
              <a:gd name="connsiteX2" fmla="*/ 7287491 w 9144000"/>
              <a:gd name="connsiteY2" fmla="*/ 110837 h 349073"/>
              <a:gd name="connsiteX3" fmla="*/ 9144000 w 9144000"/>
              <a:gd name="connsiteY3" fmla="*/ 0 h 3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9073">
                <a:moveTo>
                  <a:pt x="0" y="349073"/>
                </a:moveTo>
                <a:lnTo>
                  <a:pt x="5144655" y="341746"/>
                </a:lnTo>
                <a:cubicBezTo>
                  <a:pt x="6359237" y="297104"/>
                  <a:pt x="6620934" y="167795"/>
                  <a:pt x="7287491" y="110837"/>
                </a:cubicBezTo>
                <a:cubicBezTo>
                  <a:pt x="7954048" y="53879"/>
                  <a:pt x="8549024" y="26939"/>
                  <a:pt x="9144000" y="0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Copyright"/>
          <p:cNvSpPr txBox="1"/>
          <p:nvPr/>
        </p:nvSpPr>
        <p:spPr>
          <a:xfrm>
            <a:off x="0" y="6429397"/>
            <a:ext cx="48958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content of this presentation is provided as information only, is the property of  Sukhoi Civil Aircraft Company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 shall not be copied or used without written consent from Sukhoi Civil Aircraft Company.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Logo" descr="C:\Documents and Settings\D_Tsalikov\Рабочий стол\SCAC 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156" y="6210586"/>
            <a:ext cx="1800000" cy="576000"/>
          </a:xfrm>
          <a:prstGeom prst="rect">
            <a:avLst/>
          </a:prstGeom>
          <a:noFill/>
        </p:spPr>
      </p:pic>
      <p:sp>
        <p:nvSpPr>
          <p:cNvPr id="16" name="Shape"/>
          <p:cNvSpPr/>
          <p:nvPr/>
        </p:nvSpPr>
        <p:spPr>
          <a:xfrm flipV="1">
            <a:off x="0" y="-1"/>
            <a:ext cx="9144000" cy="836613"/>
          </a:xfrm>
          <a:custGeom>
            <a:avLst/>
            <a:gdLst>
              <a:gd name="connsiteX0" fmla="*/ 0 w 9144000"/>
              <a:gd name="connsiteY0" fmla="*/ 378691 h 378691"/>
              <a:gd name="connsiteX1" fmla="*/ 5144655 w 9144000"/>
              <a:gd name="connsiteY1" fmla="*/ 341746 h 378691"/>
              <a:gd name="connsiteX2" fmla="*/ 7287491 w 9144000"/>
              <a:gd name="connsiteY2" fmla="*/ 110837 h 378691"/>
              <a:gd name="connsiteX3" fmla="*/ 9144000 w 9144000"/>
              <a:gd name="connsiteY3" fmla="*/ 0 h 378691"/>
              <a:gd name="connsiteX0" fmla="*/ 0 w 9459768"/>
              <a:gd name="connsiteY0" fmla="*/ 390852 h 390852"/>
              <a:gd name="connsiteX1" fmla="*/ 5144655 w 9459768"/>
              <a:gd name="connsiteY1" fmla="*/ 353907 h 390852"/>
              <a:gd name="connsiteX2" fmla="*/ 7287491 w 9459768"/>
              <a:gd name="connsiteY2" fmla="*/ 122998 h 390852"/>
              <a:gd name="connsiteX3" fmla="*/ 9144000 w 9459768"/>
              <a:gd name="connsiteY3" fmla="*/ 12161 h 390852"/>
              <a:gd name="connsiteX4" fmla="*/ 9182100 w 9459768"/>
              <a:gd name="connsiteY4" fmla="*/ 50031 h 390852"/>
              <a:gd name="connsiteX0" fmla="*/ 0 w 9451831"/>
              <a:gd name="connsiteY0" fmla="*/ 504835 h 993843"/>
              <a:gd name="connsiteX1" fmla="*/ 5144655 w 9451831"/>
              <a:gd name="connsiteY1" fmla="*/ 467890 h 993843"/>
              <a:gd name="connsiteX2" fmla="*/ 7287491 w 9451831"/>
              <a:gd name="connsiteY2" fmla="*/ 236981 h 993843"/>
              <a:gd name="connsiteX3" fmla="*/ 9144000 w 9451831"/>
              <a:gd name="connsiteY3" fmla="*/ 126144 h 993843"/>
              <a:gd name="connsiteX4" fmla="*/ 9134475 w 9451831"/>
              <a:gd name="connsiteY4" fmla="*/ 993842 h 993843"/>
              <a:gd name="connsiteX0" fmla="*/ 0 w 9451831"/>
              <a:gd name="connsiteY0" fmla="*/ 504835 h 1141751"/>
              <a:gd name="connsiteX1" fmla="*/ 5144655 w 9451831"/>
              <a:gd name="connsiteY1" fmla="*/ 467890 h 1141751"/>
              <a:gd name="connsiteX2" fmla="*/ 7287491 w 9451831"/>
              <a:gd name="connsiteY2" fmla="*/ 236981 h 1141751"/>
              <a:gd name="connsiteX3" fmla="*/ 9144000 w 9451831"/>
              <a:gd name="connsiteY3" fmla="*/ 126144 h 1141751"/>
              <a:gd name="connsiteX4" fmla="*/ 9134475 w 9451831"/>
              <a:gd name="connsiteY4" fmla="*/ 993842 h 1141751"/>
              <a:gd name="connsiteX5" fmla="*/ 9086851 w 9451831"/>
              <a:gd name="connsiteY5" fmla="*/ 1013600 h 1141751"/>
              <a:gd name="connsiteX0" fmla="*/ 9524 w 10669586"/>
              <a:gd name="connsiteY0" fmla="*/ 504835 h 1138458"/>
              <a:gd name="connsiteX1" fmla="*/ 5154179 w 10669586"/>
              <a:gd name="connsiteY1" fmla="*/ 467890 h 1138458"/>
              <a:gd name="connsiteX2" fmla="*/ 7297015 w 10669586"/>
              <a:gd name="connsiteY2" fmla="*/ 236981 h 1138458"/>
              <a:gd name="connsiteX3" fmla="*/ 9153524 w 10669586"/>
              <a:gd name="connsiteY3" fmla="*/ 126144 h 1138458"/>
              <a:gd name="connsiteX4" fmla="*/ 9143999 w 10669586"/>
              <a:gd name="connsiteY4" fmla="*/ 993842 h 1138458"/>
              <a:gd name="connsiteX5" fmla="*/ 0 w 10669586"/>
              <a:gd name="connsiteY5" fmla="*/ 993842 h 1138458"/>
              <a:gd name="connsiteX0" fmla="*/ 9524 w 10669586"/>
              <a:gd name="connsiteY0" fmla="*/ 504835 h 993842"/>
              <a:gd name="connsiteX1" fmla="*/ 5154179 w 10669586"/>
              <a:gd name="connsiteY1" fmla="*/ 467890 h 993842"/>
              <a:gd name="connsiteX2" fmla="*/ 7297015 w 10669586"/>
              <a:gd name="connsiteY2" fmla="*/ 236981 h 993842"/>
              <a:gd name="connsiteX3" fmla="*/ 9153524 w 10669586"/>
              <a:gd name="connsiteY3" fmla="*/ 126144 h 993842"/>
              <a:gd name="connsiteX4" fmla="*/ 9143999 w 10669586"/>
              <a:gd name="connsiteY4" fmla="*/ 993842 h 993842"/>
              <a:gd name="connsiteX5" fmla="*/ 0 w 10669586"/>
              <a:gd name="connsiteY5" fmla="*/ 993842 h 993842"/>
              <a:gd name="connsiteX0" fmla="*/ 9524 w 9153524"/>
              <a:gd name="connsiteY0" fmla="*/ 504835 h 993842"/>
              <a:gd name="connsiteX1" fmla="*/ 5154179 w 9153524"/>
              <a:gd name="connsiteY1" fmla="*/ 467890 h 993842"/>
              <a:gd name="connsiteX2" fmla="*/ 7297015 w 9153524"/>
              <a:gd name="connsiteY2" fmla="*/ 236981 h 993842"/>
              <a:gd name="connsiteX3" fmla="*/ 9153524 w 9153524"/>
              <a:gd name="connsiteY3" fmla="*/ 126144 h 993842"/>
              <a:gd name="connsiteX4" fmla="*/ 9143999 w 9153524"/>
              <a:gd name="connsiteY4" fmla="*/ 993842 h 993842"/>
              <a:gd name="connsiteX5" fmla="*/ 0 w 9153524"/>
              <a:gd name="connsiteY5" fmla="*/ 993842 h 993842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43999 w 9153524"/>
              <a:gd name="connsiteY4" fmla="*/ 867698 h 867698"/>
              <a:gd name="connsiteX5" fmla="*/ 0 w 9153524"/>
              <a:gd name="connsiteY5" fmla="*/ 867698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43999 w 9153524"/>
              <a:gd name="connsiteY4" fmla="*/ 867698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368093"/>
              <a:gd name="connsiteY0" fmla="*/ 378691 h 1015905"/>
              <a:gd name="connsiteX1" fmla="*/ 5154179 w 9368093"/>
              <a:gd name="connsiteY1" fmla="*/ 341746 h 1015905"/>
              <a:gd name="connsiteX2" fmla="*/ 7297015 w 9368093"/>
              <a:gd name="connsiteY2" fmla="*/ 110837 h 1015905"/>
              <a:gd name="connsiteX3" fmla="*/ 9153524 w 9368093"/>
              <a:gd name="connsiteY3" fmla="*/ 0 h 1015905"/>
              <a:gd name="connsiteX4" fmla="*/ 9368093 w 9368093"/>
              <a:gd name="connsiteY4" fmla="*/ 1015905 h 1015905"/>
              <a:gd name="connsiteX5" fmla="*/ 0 w 9368093"/>
              <a:gd name="connsiteY5" fmla="*/ 867698 h 1015905"/>
              <a:gd name="connsiteX6" fmla="*/ 9524 w 9368093"/>
              <a:gd name="connsiteY6" fmla="*/ 378691 h 1015905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534921"/>
              <a:gd name="connsiteY0" fmla="*/ 378691 h 867698"/>
              <a:gd name="connsiteX1" fmla="*/ 5154179 w 9534921"/>
              <a:gd name="connsiteY1" fmla="*/ 341746 h 867698"/>
              <a:gd name="connsiteX2" fmla="*/ 7297015 w 9534921"/>
              <a:gd name="connsiteY2" fmla="*/ 110837 h 867698"/>
              <a:gd name="connsiteX3" fmla="*/ 9153524 w 9534921"/>
              <a:gd name="connsiteY3" fmla="*/ 0 h 867698"/>
              <a:gd name="connsiteX4" fmla="*/ 9153524 w 9534921"/>
              <a:gd name="connsiteY4" fmla="*/ 867696 h 867698"/>
              <a:gd name="connsiteX5" fmla="*/ 0 w 9534921"/>
              <a:gd name="connsiteY5" fmla="*/ 867698 h 867698"/>
              <a:gd name="connsiteX6" fmla="*/ 9524 w 9534921"/>
              <a:gd name="connsiteY6" fmla="*/ 378691 h 867698"/>
              <a:gd name="connsiteX0" fmla="*/ 9524 w 9534921"/>
              <a:gd name="connsiteY0" fmla="*/ 378691 h 1124549"/>
              <a:gd name="connsiteX1" fmla="*/ 5154179 w 9534921"/>
              <a:gd name="connsiteY1" fmla="*/ 341746 h 1124549"/>
              <a:gd name="connsiteX2" fmla="*/ 7297015 w 9534921"/>
              <a:gd name="connsiteY2" fmla="*/ 110837 h 1124549"/>
              <a:gd name="connsiteX3" fmla="*/ 9153524 w 9534921"/>
              <a:gd name="connsiteY3" fmla="*/ 0 h 1124549"/>
              <a:gd name="connsiteX4" fmla="*/ 9153524 w 9534921"/>
              <a:gd name="connsiteY4" fmla="*/ 867696 h 1124549"/>
              <a:gd name="connsiteX5" fmla="*/ 0 w 9534921"/>
              <a:gd name="connsiteY5" fmla="*/ 867698 h 1124549"/>
              <a:gd name="connsiteX6" fmla="*/ 9524 w 9534921"/>
              <a:gd name="connsiteY6" fmla="*/ 378691 h 1124549"/>
              <a:gd name="connsiteX0" fmla="*/ 9524 w 9534921"/>
              <a:gd name="connsiteY0" fmla="*/ 378691 h 1124549"/>
              <a:gd name="connsiteX1" fmla="*/ 5154179 w 9534921"/>
              <a:gd name="connsiteY1" fmla="*/ 341746 h 1124549"/>
              <a:gd name="connsiteX2" fmla="*/ 7297015 w 9534921"/>
              <a:gd name="connsiteY2" fmla="*/ 110837 h 1124549"/>
              <a:gd name="connsiteX3" fmla="*/ 9153524 w 9534921"/>
              <a:gd name="connsiteY3" fmla="*/ 0 h 1124549"/>
              <a:gd name="connsiteX4" fmla="*/ 9153524 w 9534921"/>
              <a:gd name="connsiteY4" fmla="*/ 867696 h 1124549"/>
              <a:gd name="connsiteX5" fmla="*/ 0 w 9534921"/>
              <a:gd name="connsiteY5" fmla="*/ 867698 h 1124549"/>
              <a:gd name="connsiteX6" fmla="*/ 9524 w 9534921"/>
              <a:gd name="connsiteY6" fmla="*/ 378691 h 1124549"/>
              <a:gd name="connsiteX0" fmla="*/ 9524 w 9649281"/>
              <a:gd name="connsiteY0" fmla="*/ 378691 h 1124549"/>
              <a:gd name="connsiteX1" fmla="*/ 5154179 w 9649281"/>
              <a:gd name="connsiteY1" fmla="*/ 341746 h 1124549"/>
              <a:gd name="connsiteX2" fmla="*/ 7297015 w 9649281"/>
              <a:gd name="connsiteY2" fmla="*/ 110837 h 1124549"/>
              <a:gd name="connsiteX3" fmla="*/ 9153524 w 9649281"/>
              <a:gd name="connsiteY3" fmla="*/ 0 h 1124549"/>
              <a:gd name="connsiteX4" fmla="*/ 9153524 w 9649281"/>
              <a:gd name="connsiteY4" fmla="*/ 867696 h 1124549"/>
              <a:gd name="connsiteX5" fmla="*/ 0 w 9649281"/>
              <a:gd name="connsiteY5" fmla="*/ 867698 h 1124549"/>
              <a:gd name="connsiteX6" fmla="*/ 9524 w 9649281"/>
              <a:gd name="connsiteY6" fmla="*/ 378691 h 1124549"/>
              <a:gd name="connsiteX0" fmla="*/ 9524 w 9649281"/>
              <a:gd name="connsiteY0" fmla="*/ 378691 h 1252948"/>
              <a:gd name="connsiteX1" fmla="*/ 5154179 w 9649281"/>
              <a:gd name="connsiteY1" fmla="*/ 341746 h 1252948"/>
              <a:gd name="connsiteX2" fmla="*/ 7297015 w 9649281"/>
              <a:gd name="connsiteY2" fmla="*/ 110837 h 1252948"/>
              <a:gd name="connsiteX3" fmla="*/ 9153524 w 9649281"/>
              <a:gd name="connsiteY3" fmla="*/ 0 h 1252948"/>
              <a:gd name="connsiteX4" fmla="*/ 9153524 w 9649281"/>
              <a:gd name="connsiteY4" fmla="*/ 867696 h 1252948"/>
              <a:gd name="connsiteX5" fmla="*/ 0 w 9649281"/>
              <a:gd name="connsiteY5" fmla="*/ 867698 h 1252948"/>
              <a:gd name="connsiteX6" fmla="*/ 9524 w 9649281"/>
              <a:gd name="connsiteY6" fmla="*/ 378691 h 1252948"/>
              <a:gd name="connsiteX0" fmla="*/ 9524 w 9649281"/>
              <a:gd name="connsiteY0" fmla="*/ 378691 h 882461"/>
              <a:gd name="connsiteX1" fmla="*/ 5154179 w 9649281"/>
              <a:gd name="connsiteY1" fmla="*/ 341746 h 882461"/>
              <a:gd name="connsiteX2" fmla="*/ 7297015 w 9649281"/>
              <a:gd name="connsiteY2" fmla="*/ 110837 h 882461"/>
              <a:gd name="connsiteX3" fmla="*/ 9153524 w 9649281"/>
              <a:gd name="connsiteY3" fmla="*/ 0 h 882461"/>
              <a:gd name="connsiteX4" fmla="*/ 9153524 w 9649281"/>
              <a:gd name="connsiteY4" fmla="*/ 867696 h 882461"/>
              <a:gd name="connsiteX5" fmla="*/ 0 w 9649281"/>
              <a:gd name="connsiteY5" fmla="*/ 867698 h 882461"/>
              <a:gd name="connsiteX6" fmla="*/ 9524 w 9649281"/>
              <a:gd name="connsiteY6" fmla="*/ 378691 h 882461"/>
              <a:gd name="connsiteX0" fmla="*/ 9524 w 9153524"/>
              <a:gd name="connsiteY0" fmla="*/ 378691 h 882461"/>
              <a:gd name="connsiteX1" fmla="*/ 5154179 w 9153524"/>
              <a:gd name="connsiteY1" fmla="*/ 341746 h 882461"/>
              <a:gd name="connsiteX2" fmla="*/ 7297015 w 9153524"/>
              <a:gd name="connsiteY2" fmla="*/ 110837 h 882461"/>
              <a:gd name="connsiteX3" fmla="*/ 9153524 w 9153524"/>
              <a:gd name="connsiteY3" fmla="*/ 0 h 882461"/>
              <a:gd name="connsiteX4" fmla="*/ 9153524 w 9153524"/>
              <a:gd name="connsiteY4" fmla="*/ 867696 h 882461"/>
              <a:gd name="connsiteX5" fmla="*/ 0 w 9153524"/>
              <a:gd name="connsiteY5" fmla="*/ 867698 h 882461"/>
              <a:gd name="connsiteX6" fmla="*/ 9524 w 9153524"/>
              <a:gd name="connsiteY6" fmla="*/ 378691 h 882461"/>
              <a:gd name="connsiteX0" fmla="*/ 9524 w 9606338"/>
              <a:gd name="connsiteY0" fmla="*/ 378691 h 882461"/>
              <a:gd name="connsiteX1" fmla="*/ 5154179 w 9606338"/>
              <a:gd name="connsiteY1" fmla="*/ 341746 h 882461"/>
              <a:gd name="connsiteX2" fmla="*/ 7297015 w 9606338"/>
              <a:gd name="connsiteY2" fmla="*/ 110837 h 882461"/>
              <a:gd name="connsiteX3" fmla="*/ 9153524 w 9606338"/>
              <a:gd name="connsiteY3" fmla="*/ 0 h 882461"/>
              <a:gd name="connsiteX4" fmla="*/ 9153524 w 9606338"/>
              <a:gd name="connsiteY4" fmla="*/ 867696 h 882461"/>
              <a:gd name="connsiteX5" fmla="*/ 0 w 9606338"/>
              <a:gd name="connsiteY5" fmla="*/ 867698 h 882461"/>
              <a:gd name="connsiteX6" fmla="*/ 9524 w 9606338"/>
              <a:gd name="connsiteY6" fmla="*/ 378691 h 882461"/>
              <a:gd name="connsiteX0" fmla="*/ 9524 w 9606338"/>
              <a:gd name="connsiteY0" fmla="*/ 378691 h 1188707"/>
              <a:gd name="connsiteX1" fmla="*/ 5154179 w 9606338"/>
              <a:gd name="connsiteY1" fmla="*/ 341746 h 1188707"/>
              <a:gd name="connsiteX2" fmla="*/ 7297015 w 9606338"/>
              <a:gd name="connsiteY2" fmla="*/ 110837 h 1188707"/>
              <a:gd name="connsiteX3" fmla="*/ 9153524 w 9606338"/>
              <a:gd name="connsiteY3" fmla="*/ 0 h 1188707"/>
              <a:gd name="connsiteX4" fmla="*/ 9153524 w 9606338"/>
              <a:gd name="connsiteY4" fmla="*/ 867696 h 1188707"/>
              <a:gd name="connsiteX5" fmla="*/ 0 w 9606338"/>
              <a:gd name="connsiteY5" fmla="*/ 867698 h 1188707"/>
              <a:gd name="connsiteX6" fmla="*/ 9524 w 9606338"/>
              <a:gd name="connsiteY6" fmla="*/ 378691 h 1188707"/>
              <a:gd name="connsiteX0" fmla="*/ 9524 w 9606338"/>
              <a:gd name="connsiteY0" fmla="*/ 378691 h 867698"/>
              <a:gd name="connsiteX1" fmla="*/ 5154179 w 9606338"/>
              <a:gd name="connsiteY1" fmla="*/ 341746 h 867698"/>
              <a:gd name="connsiteX2" fmla="*/ 7297015 w 9606338"/>
              <a:gd name="connsiteY2" fmla="*/ 110837 h 867698"/>
              <a:gd name="connsiteX3" fmla="*/ 9153524 w 9606338"/>
              <a:gd name="connsiteY3" fmla="*/ 0 h 867698"/>
              <a:gd name="connsiteX4" fmla="*/ 9153524 w 9606338"/>
              <a:gd name="connsiteY4" fmla="*/ 867696 h 867698"/>
              <a:gd name="connsiteX5" fmla="*/ 0 w 9606338"/>
              <a:gd name="connsiteY5" fmla="*/ 867698 h 867698"/>
              <a:gd name="connsiteX6" fmla="*/ 9524 w 9606338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301931 w 9445931"/>
              <a:gd name="connsiteY0" fmla="*/ 378691 h 867698"/>
              <a:gd name="connsiteX1" fmla="*/ 5446586 w 9445931"/>
              <a:gd name="connsiteY1" fmla="*/ 341746 h 867698"/>
              <a:gd name="connsiteX2" fmla="*/ 7589422 w 9445931"/>
              <a:gd name="connsiteY2" fmla="*/ 110837 h 867698"/>
              <a:gd name="connsiteX3" fmla="*/ 9445931 w 9445931"/>
              <a:gd name="connsiteY3" fmla="*/ 0 h 867698"/>
              <a:gd name="connsiteX4" fmla="*/ 9445931 w 9445931"/>
              <a:gd name="connsiteY4" fmla="*/ 867696 h 867698"/>
              <a:gd name="connsiteX5" fmla="*/ 292407 w 9445931"/>
              <a:gd name="connsiteY5" fmla="*/ 867698 h 867698"/>
              <a:gd name="connsiteX6" fmla="*/ 301931 w 9445931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378691 h 1213459"/>
              <a:gd name="connsiteX1" fmla="*/ 5154179 w 9153524"/>
              <a:gd name="connsiteY1" fmla="*/ 341746 h 1213459"/>
              <a:gd name="connsiteX2" fmla="*/ 7297015 w 9153524"/>
              <a:gd name="connsiteY2" fmla="*/ 110837 h 1213459"/>
              <a:gd name="connsiteX3" fmla="*/ 9153524 w 9153524"/>
              <a:gd name="connsiteY3" fmla="*/ 0 h 1213459"/>
              <a:gd name="connsiteX4" fmla="*/ 9153524 w 9153524"/>
              <a:gd name="connsiteY4" fmla="*/ 867696 h 1213459"/>
              <a:gd name="connsiteX5" fmla="*/ 0 w 9153524"/>
              <a:gd name="connsiteY5" fmla="*/ 867698 h 1213459"/>
              <a:gd name="connsiteX6" fmla="*/ 9524 w 9153524"/>
              <a:gd name="connsiteY6" fmla="*/ 378691 h 1213459"/>
              <a:gd name="connsiteX0" fmla="*/ 378211 w 9522211"/>
              <a:gd name="connsiteY0" fmla="*/ 378691 h 1213459"/>
              <a:gd name="connsiteX1" fmla="*/ 5522866 w 9522211"/>
              <a:gd name="connsiteY1" fmla="*/ 341746 h 1213459"/>
              <a:gd name="connsiteX2" fmla="*/ 7665702 w 9522211"/>
              <a:gd name="connsiteY2" fmla="*/ 110837 h 1213459"/>
              <a:gd name="connsiteX3" fmla="*/ 9522211 w 9522211"/>
              <a:gd name="connsiteY3" fmla="*/ 0 h 1213459"/>
              <a:gd name="connsiteX4" fmla="*/ 9522211 w 9522211"/>
              <a:gd name="connsiteY4" fmla="*/ 867696 h 1213459"/>
              <a:gd name="connsiteX5" fmla="*/ 368687 w 9522211"/>
              <a:gd name="connsiteY5" fmla="*/ 867698 h 1213459"/>
              <a:gd name="connsiteX6" fmla="*/ 378211 w 9522211"/>
              <a:gd name="connsiteY6" fmla="*/ 378691 h 1213459"/>
              <a:gd name="connsiteX0" fmla="*/ 9524 w 9153524"/>
              <a:gd name="connsiteY0" fmla="*/ 378691 h 1213459"/>
              <a:gd name="connsiteX1" fmla="*/ 5154179 w 9153524"/>
              <a:gd name="connsiteY1" fmla="*/ 341746 h 1213459"/>
              <a:gd name="connsiteX2" fmla="*/ 7297015 w 9153524"/>
              <a:gd name="connsiteY2" fmla="*/ 110837 h 1213459"/>
              <a:gd name="connsiteX3" fmla="*/ 9153524 w 9153524"/>
              <a:gd name="connsiteY3" fmla="*/ 0 h 1213459"/>
              <a:gd name="connsiteX4" fmla="*/ 9153524 w 9153524"/>
              <a:gd name="connsiteY4" fmla="*/ 867696 h 1213459"/>
              <a:gd name="connsiteX5" fmla="*/ 0 w 9153524"/>
              <a:gd name="connsiteY5" fmla="*/ 867698 h 1213459"/>
              <a:gd name="connsiteX6" fmla="*/ 9524 w 9153524"/>
              <a:gd name="connsiteY6" fmla="*/ 378691 h 1213459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298758 w 9442758"/>
              <a:gd name="connsiteY0" fmla="*/ 378691 h 867698"/>
              <a:gd name="connsiteX1" fmla="*/ 5443413 w 9442758"/>
              <a:gd name="connsiteY1" fmla="*/ 341746 h 867698"/>
              <a:gd name="connsiteX2" fmla="*/ 7586249 w 9442758"/>
              <a:gd name="connsiteY2" fmla="*/ 110837 h 867698"/>
              <a:gd name="connsiteX3" fmla="*/ 9442758 w 9442758"/>
              <a:gd name="connsiteY3" fmla="*/ 0 h 867698"/>
              <a:gd name="connsiteX4" fmla="*/ 9442758 w 9442758"/>
              <a:gd name="connsiteY4" fmla="*/ 867696 h 867698"/>
              <a:gd name="connsiteX5" fmla="*/ 289234 w 9442758"/>
              <a:gd name="connsiteY5" fmla="*/ 867698 h 867698"/>
              <a:gd name="connsiteX6" fmla="*/ 298758 w 9442758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713739 h 1202746"/>
              <a:gd name="connsiteX1" fmla="*/ 5154179 w 9153524"/>
              <a:gd name="connsiteY1" fmla="*/ 676794 h 1202746"/>
              <a:gd name="connsiteX2" fmla="*/ 7297015 w 9153524"/>
              <a:gd name="connsiteY2" fmla="*/ 445885 h 1202746"/>
              <a:gd name="connsiteX3" fmla="*/ 9153524 w 9153524"/>
              <a:gd name="connsiteY3" fmla="*/ 335048 h 1202746"/>
              <a:gd name="connsiteX4" fmla="*/ 9153524 w 9153524"/>
              <a:gd name="connsiteY4" fmla="*/ 1202744 h 1202746"/>
              <a:gd name="connsiteX5" fmla="*/ 0 w 9153524"/>
              <a:gd name="connsiteY5" fmla="*/ 1202746 h 1202746"/>
              <a:gd name="connsiteX6" fmla="*/ 9524 w 9153524"/>
              <a:gd name="connsiteY6" fmla="*/ 713739 h 1202746"/>
              <a:gd name="connsiteX0" fmla="*/ 346433 w 9490433"/>
              <a:gd name="connsiteY0" fmla="*/ 713739 h 1202746"/>
              <a:gd name="connsiteX1" fmla="*/ 5491088 w 9490433"/>
              <a:gd name="connsiteY1" fmla="*/ 676794 h 1202746"/>
              <a:gd name="connsiteX2" fmla="*/ 7633924 w 9490433"/>
              <a:gd name="connsiteY2" fmla="*/ 445885 h 1202746"/>
              <a:gd name="connsiteX3" fmla="*/ 9490433 w 9490433"/>
              <a:gd name="connsiteY3" fmla="*/ 335048 h 1202746"/>
              <a:gd name="connsiteX4" fmla="*/ 9490433 w 9490433"/>
              <a:gd name="connsiteY4" fmla="*/ 1202744 h 1202746"/>
              <a:gd name="connsiteX5" fmla="*/ 336909 w 9490433"/>
              <a:gd name="connsiteY5" fmla="*/ 1202746 h 1202746"/>
              <a:gd name="connsiteX6" fmla="*/ 346433 w 9490433"/>
              <a:gd name="connsiteY6" fmla="*/ 713739 h 1202746"/>
              <a:gd name="connsiteX0" fmla="*/ 9524 w 9153524"/>
              <a:gd name="connsiteY0" fmla="*/ 713739 h 1202746"/>
              <a:gd name="connsiteX1" fmla="*/ 5154179 w 9153524"/>
              <a:gd name="connsiteY1" fmla="*/ 676794 h 1202746"/>
              <a:gd name="connsiteX2" fmla="*/ 7297015 w 9153524"/>
              <a:gd name="connsiteY2" fmla="*/ 445885 h 1202746"/>
              <a:gd name="connsiteX3" fmla="*/ 9153524 w 9153524"/>
              <a:gd name="connsiteY3" fmla="*/ 335048 h 1202746"/>
              <a:gd name="connsiteX4" fmla="*/ 9153524 w 9153524"/>
              <a:gd name="connsiteY4" fmla="*/ 1202744 h 1202746"/>
              <a:gd name="connsiteX5" fmla="*/ 0 w 9153524"/>
              <a:gd name="connsiteY5" fmla="*/ 1202746 h 1202746"/>
              <a:gd name="connsiteX6" fmla="*/ 9524 w 9153524"/>
              <a:gd name="connsiteY6" fmla="*/ 713739 h 1202746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50850 w 9194850"/>
              <a:gd name="connsiteY0" fmla="*/ 378691 h 867698"/>
              <a:gd name="connsiteX1" fmla="*/ 5195505 w 9194850"/>
              <a:gd name="connsiteY1" fmla="*/ 341746 h 867698"/>
              <a:gd name="connsiteX2" fmla="*/ 7338341 w 9194850"/>
              <a:gd name="connsiteY2" fmla="*/ 110837 h 867698"/>
              <a:gd name="connsiteX3" fmla="*/ 9194850 w 9194850"/>
              <a:gd name="connsiteY3" fmla="*/ 0 h 867698"/>
              <a:gd name="connsiteX4" fmla="*/ 9194850 w 9194850"/>
              <a:gd name="connsiteY4" fmla="*/ 867696 h 867698"/>
              <a:gd name="connsiteX5" fmla="*/ 41326 w 9194850"/>
              <a:gd name="connsiteY5" fmla="*/ 867698 h 867698"/>
              <a:gd name="connsiteX6" fmla="*/ 50850 w 9194850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0" fmla="*/ 9524 w 9153524"/>
              <a:gd name="connsiteY0" fmla="*/ 378691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9534 w 9153524"/>
              <a:gd name="connsiteY7" fmla="*/ 403386 h 867698"/>
              <a:gd name="connsiteX0" fmla="*/ 9534 w 9153524"/>
              <a:gd name="connsiteY0" fmla="*/ 403386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9534 w 9153524"/>
              <a:gd name="connsiteY7" fmla="*/ 403386 h 867698"/>
              <a:gd name="connsiteX0" fmla="*/ 429041 w 9153524"/>
              <a:gd name="connsiteY0" fmla="*/ 571350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429041 w 9153524"/>
              <a:gd name="connsiteY7" fmla="*/ 571350 h 867698"/>
              <a:gd name="connsiteX0" fmla="*/ 500554 w 9153524"/>
              <a:gd name="connsiteY0" fmla="*/ 52704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9524 w 9153524"/>
              <a:gd name="connsiteY6" fmla="*/ 378691 h 867698"/>
              <a:gd name="connsiteX7" fmla="*/ 500554 w 9153524"/>
              <a:gd name="connsiteY7" fmla="*/ 52704 h 867698"/>
              <a:gd name="connsiteX0" fmla="*/ 500554 w 9153524"/>
              <a:gd name="connsiteY0" fmla="*/ 52704 h 867698"/>
              <a:gd name="connsiteX1" fmla="*/ 5154179 w 9153524"/>
              <a:gd name="connsiteY1" fmla="*/ 341746 h 867698"/>
              <a:gd name="connsiteX2" fmla="*/ 7297015 w 9153524"/>
              <a:gd name="connsiteY2" fmla="*/ 110837 h 867698"/>
              <a:gd name="connsiteX3" fmla="*/ 9153524 w 9153524"/>
              <a:gd name="connsiteY3" fmla="*/ 0 h 867698"/>
              <a:gd name="connsiteX4" fmla="*/ 9153524 w 9153524"/>
              <a:gd name="connsiteY4" fmla="*/ 867696 h 867698"/>
              <a:gd name="connsiteX5" fmla="*/ 0 w 9153524"/>
              <a:gd name="connsiteY5" fmla="*/ 867698 h 867698"/>
              <a:gd name="connsiteX6" fmla="*/ 500554 w 9153524"/>
              <a:gd name="connsiteY6" fmla="*/ 52704 h 867698"/>
              <a:gd name="connsiteX0" fmla="*/ 0 w 9153525"/>
              <a:gd name="connsiteY0" fmla="*/ 349073 h 867698"/>
              <a:gd name="connsiteX1" fmla="*/ 5154180 w 9153525"/>
              <a:gd name="connsiteY1" fmla="*/ 341746 h 867698"/>
              <a:gd name="connsiteX2" fmla="*/ 7297016 w 9153525"/>
              <a:gd name="connsiteY2" fmla="*/ 110837 h 867698"/>
              <a:gd name="connsiteX3" fmla="*/ 9153525 w 9153525"/>
              <a:gd name="connsiteY3" fmla="*/ 0 h 867698"/>
              <a:gd name="connsiteX4" fmla="*/ 9153525 w 9153525"/>
              <a:gd name="connsiteY4" fmla="*/ 867696 h 867698"/>
              <a:gd name="connsiteX5" fmla="*/ 1 w 9153525"/>
              <a:gd name="connsiteY5" fmla="*/ 867698 h 867698"/>
              <a:gd name="connsiteX6" fmla="*/ 0 w 9153525"/>
              <a:gd name="connsiteY6" fmla="*/ 349073 h 8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25" h="867698">
                <a:moveTo>
                  <a:pt x="0" y="349073"/>
                </a:moveTo>
                <a:lnTo>
                  <a:pt x="5154180" y="341746"/>
                </a:lnTo>
                <a:cubicBezTo>
                  <a:pt x="6368762" y="297104"/>
                  <a:pt x="6630459" y="167795"/>
                  <a:pt x="7297016" y="110837"/>
                </a:cubicBezTo>
                <a:lnTo>
                  <a:pt x="9153525" y="0"/>
                </a:lnTo>
                <a:lnTo>
                  <a:pt x="9153525" y="867696"/>
                </a:lnTo>
                <a:lnTo>
                  <a:pt x="1" y="867698"/>
                </a:lnTo>
                <a:cubicBezTo>
                  <a:pt x="1" y="694823"/>
                  <a:pt x="0" y="521948"/>
                  <a:pt x="0" y="349073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Curve"/>
          <p:cNvSpPr/>
          <p:nvPr/>
        </p:nvSpPr>
        <p:spPr>
          <a:xfrm flipV="1">
            <a:off x="1" y="500043"/>
            <a:ext cx="9143999" cy="336568"/>
          </a:xfrm>
          <a:custGeom>
            <a:avLst/>
            <a:gdLst>
              <a:gd name="connsiteX0" fmla="*/ 0 w 9144000"/>
              <a:gd name="connsiteY0" fmla="*/ 378691 h 378691"/>
              <a:gd name="connsiteX1" fmla="*/ 5144655 w 9144000"/>
              <a:gd name="connsiteY1" fmla="*/ 341746 h 378691"/>
              <a:gd name="connsiteX2" fmla="*/ 7287491 w 9144000"/>
              <a:gd name="connsiteY2" fmla="*/ 110837 h 378691"/>
              <a:gd name="connsiteX3" fmla="*/ 9144000 w 9144000"/>
              <a:gd name="connsiteY3" fmla="*/ 0 h 378691"/>
              <a:gd name="connsiteX0" fmla="*/ 0 w 9144000"/>
              <a:gd name="connsiteY0" fmla="*/ 349073 h 349073"/>
              <a:gd name="connsiteX1" fmla="*/ 5144655 w 9144000"/>
              <a:gd name="connsiteY1" fmla="*/ 341746 h 349073"/>
              <a:gd name="connsiteX2" fmla="*/ 7287491 w 9144000"/>
              <a:gd name="connsiteY2" fmla="*/ 110837 h 349073"/>
              <a:gd name="connsiteX3" fmla="*/ 9144000 w 9144000"/>
              <a:gd name="connsiteY3" fmla="*/ 0 h 3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9073">
                <a:moveTo>
                  <a:pt x="0" y="349073"/>
                </a:moveTo>
                <a:lnTo>
                  <a:pt x="5144655" y="341746"/>
                </a:lnTo>
                <a:cubicBezTo>
                  <a:pt x="6359237" y="297104"/>
                  <a:pt x="6620934" y="167795"/>
                  <a:pt x="7287491" y="110837"/>
                </a:cubicBezTo>
                <a:cubicBezTo>
                  <a:pt x="7954048" y="53879"/>
                  <a:pt x="8549024" y="26939"/>
                  <a:pt x="9144000" y="0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v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"/>
            <a:ext cx="9144000" cy="5516880"/>
          </a:xfrm>
          <a:prstGeom prst="rect">
            <a:avLst/>
          </a:prstGeom>
        </p:spPr>
      </p:pic>
      <p:pic>
        <p:nvPicPr>
          <p:cNvPr id="1027" name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90"/>
            <a:ext cx="4321176" cy="542925"/>
          </a:xfrm>
          <a:prstGeom prst="rect">
            <a:avLst/>
          </a:prstGeom>
          <a:noFill/>
          <a:effectLst>
            <a:outerShdw blurRad="12700" dist="127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75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83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69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760" y="1600318"/>
            <a:ext cx="3023616" cy="427695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"/>
          <p:cNvSpPr>
            <a:spLocks noChangeArrowheads="1"/>
          </p:cNvSpPr>
          <p:nvPr/>
        </p:nvSpPr>
        <p:spPr bwMode="auto">
          <a:xfrm>
            <a:off x="4932171" y="908785"/>
            <a:ext cx="302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EASA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February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00318"/>
            <a:ext cx="3023616" cy="427695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"/>
          <p:cNvSpPr>
            <a:spLocks noChangeArrowheads="1"/>
          </p:cNvSpPr>
          <p:nvPr/>
        </p:nvSpPr>
        <p:spPr bwMode="auto">
          <a:xfrm>
            <a:off x="1191072" y="908721"/>
            <a:ext cx="302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IAC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January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2011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74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4375436"/>
            <a:ext cx="3602038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171"/>
            <a:ext cx="3602038" cy="1871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650990"/>
            <a:ext cx="3602038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/>
          <p:cNvSpPr txBox="1"/>
          <p:nvPr/>
        </p:nvSpPr>
        <p:spPr>
          <a:xfrm>
            <a:off x="3852168" y="1074510"/>
            <a:ext cx="504031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1800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Customer support center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unique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point of contact for all customer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requests from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engineering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spares-related queries</a:t>
            </a:r>
          </a:p>
          <a:p>
            <a:pPr marL="180000" indent="-1800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Training centers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Located in Moscow and Venice and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certified as Flight Training Organization and Maintenance Training Organization</a:t>
            </a:r>
          </a:p>
          <a:p>
            <a:pPr marL="180000" indent="-1800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Warehouse management</a:t>
            </a:r>
            <a:b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Lufthansa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Technik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Logistik warehouse in Frankfurt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Moscow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warehouse serving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customers from all around the world</a:t>
            </a:r>
          </a:p>
          <a:p>
            <a:pPr marL="180000" indent="-1800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MRO worldwide network</a:t>
            </a:r>
            <a:b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Recognized partners, continuous development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eparator"/>
          <p:cNvCxnSpPr/>
          <p:nvPr/>
        </p:nvCxnSpPr>
        <p:spPr>
          <a:xfrm>
            <a:off x="-65" y="2492896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eparator"/>
          <p:cNvCxnSpPr/>
          <p:nvPr/>
        </p:nvCxnSpPr>
        <p:spPr>
          <a:xfrm>
            <a:off x="3602069" y="657745"/>
            <a:ext cx="0" cy="55404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eparator"/>
          <p:cNvCxnSpPr/>
          <p:nvPr/>
        </p:nvCxnSpPr>
        <p:spPr>
          <a:xfrm>
            <a:off x="-129" y="4364831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39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" name="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45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46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60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"/>
          <p:cNvSpPr txBox="1"/>
          <p:nvPr/>
        </p:nvSpPr>
        <p:spPr>
          <a:xfrm>
            <a:off x="1151998" y="5301288"/>
            <a:ext cx="39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Modular structure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Fixed rates per flight hour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"/>
          <p:cNvSpPr/>
          <p:nvPr/>
        </p:nvSpPr>
        <p:spPr>
          <a:xfrm>
            <a:off x="5112002" y="5301287"/>
            <a:ext cx="2880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00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Competitive prices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Individual approach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Plan"/>
          <p:cNvGrpSpPr/>
          <p:nvPr/>
        </p:nvGrpSpPr>
        <p:grpSpPr>
          <a:xfrm>
            <a:off x="1175153" y="1776252"/>
            <a:ext cx="6793695" cy="3380940"/>
            <a:chOff x="1175153" y="1776252"/>
            <a:chExt cx="6793695" cy="3380940"/>
          </a:xfrm>
        </p:grpSpPr>
        <p:sp>
          <p:nvSpPr>
            <p:cNvPr id="50" name="Shape"/>
            <p:cNvSpPr/>
            <p:nvPr/>
          </p:nvSpPr>
          <p:spPr>
            <a:xfrm rot="3600000">
              <a:off x="2409747" y="3827040"/>
              <a:ext cx="1944000" cy="648000"/>
            </a:xfrm>
            <a:prstGeom prst="trapezoid">
              <a:avLst>
                <a:gd name="adj" fmla="val 57890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Shape"/>
            <p:cNvSpPr/>
            <p:nvPr/>
          </p:nvSpPr>
          <p:spPr>
            <a:xfrm>
              <a:off x="3600001" y="4509192"/>
              <a:ext cx="1944000" cy="648000"/>
            </a:xfrm>
            <a:prstGeom prst="trapezoid">
              <a:avLst>
                <a:gd name="adj" fmla="val 57890"/>
              </a:avLst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Shape"/>
            <p:cNvSpPr/>
            <p:nvPr/>
          </p:nvSpPr>
          <p:spPr>
            <a:xfrm rot="18000000">
              <a:off x="4790256" y="3829416"/>
              <a:ext cx="1944000" cy="648000"/>
            </a:xfrm>
            <a:prstGeom prst="trapezoid">
              <a:avLst>
                <a:gd name="adj" fmla="val 5789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Shape"/>
            <p:cNvSpPr/>
            <p:nvPr/>
          </p:nvSpPr>
          <p:spPr>
            <a:xfrm rot="14400000">
              <a:off x="4790255" y="2458404"/>
              <a:ext cx="1944000" cy="648000"/>
            </a:xfrm>
            <a:prstGeom prst="trapezoid">
              <a:avLst>
                <a:gd name="adj" fmla="val 5789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Shape"/>
            <p:cNvSpPr/>
            <p:nvPr/>
          </p:nvSpPr>
          <p:spPr>
            <a:xfrm rot="10800000">
              <a:off x="3600001" y="1776252"/>
              <a:ext cx="1944000" cy="648000"/>
            </a:xfrm>
            <a:prstGeom prst="trapezoid">
              <a:avLst>
                <a:gd name="adj" fmla="val 57890"/>
              </a:avLst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Shape"/>
            <p:cNvSpPr/>
            <p:nvPr/>
          </p:nvSpPr>
          <p:spPr>
            <a:xfrm rot="7200000">
              <a:off x="2409746" y="2456028"/>
              <a:ext cx="1944000" cy="648000"/>
            </a:xfrm>
            <a:prstGeom prst="trapezoid">
              <a:avLst>
                <a:gd name="adj" fmla="val 5789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"/>
            <p:cNvSpPr txBox="1"/>
            <p:nvPr/>
          </p:nvSpPr>
          <p:spPr>
            <a:xfrm rot="3600000">
              <a:off x="2604142" y="3874041"/>
              <a:ext cx="1555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Exchange pool access, guaranteed availability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"/>
            <p:cNvSpPr txBox="1"/>
            <p:nvPr/>
          </p:nvSpPr>
          <p:spPr>
            <a:xfrm>
              <a:off x="3794400" y="4644834"/>
              <a:ext cx="1555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Engineering</a:t>
              </a:r>
              <a:b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services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"/>
            <p:cNvSpPr txBox="1"/>
            <p:nvPr/>
          </p:nvSpPr>
          <p:spPr>
            <a:xfrm rot="18000000">
              <a:off x="4984653" y="3874040"/>
              <a:ext cx="1555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Ground support equipment, tooling support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"/>
            <p:cNvSpPr txBox="1"/>
            <p:nvPr/>
          </p:nvSpPr>
          <p:spPr>
            <a:xfrm rot="3600000">
              <a:off x="4984651" y="2646132"/>
              <a:ext cx="155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On-site lease stock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"/>
            <p:cNvSpPr txBox="1"/>
            <p:nvPr/>
          </p:nvSpPr>
          <p:spPr>
            <a:xfrm>
              <a:off x="3794398" y="1834333"/>
              <a:ext cx="1555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Main components (landing gear, APU)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"/>
            <p:cNvSpPr txBox="1"/>
            <p:nvPr/>
          </p:nvSpPr>
          <p:spPr>
            <a:xfrm rot="18000000">
              <a:off x="2604144" y="2582350"/>
              <a:ext cx="155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LRU off-wing maintenance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"/>
            <p:cNvSpPr txBox="1"/>
            <p:nvPr/>
          </p:nvSpPr>
          <p:spPr>
            <a:xfrm>
              <a:off x="6528848" y="3282056"/>
              <a:ext cx="14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Super Care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brightnessContrast contrast="-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563" y="3190875"/>
              <a:ext cx="1666875" cy="476250"/>
            </a:xfrm>
            <a:prstGeom prst="rect">
              <a:avLst/>
            </a:prstGeom>
          </p:spPr>
        </p:pic>
        <p:sp>
          <p:nvSpPr>
            <p:cNvPr id="59" name="Text"/>
            <p:cNvSpPr txBox="1"/>
            <p:nvPr/>
          </p:nvSpPr>
          <p:spPr>
            <a:xfrm>
              <a:off x="1175153" y="3282056"/>
              <a:ext cx="14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Basic Care</a:t>
              </a:r>
              <a:endPara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"/>
          <p:cNvSpPr txBox="1"/>
          <p:nvPr/>
        </p:nvSpPr>
        <p:spPr>
          <a:xfrm>
            <a:off x="2592000" y="659304"/>
            <a:ext cx="3960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SuperCare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Flight-by-the-Hour Solution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Plan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6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ph"/>
          <p:cNvGraphicFramePr/>
          <p:nvPr>
            <p:extLst>
              <p:ext uri="{D42A27DB-BD31-4B8C-83A1-F6EECF244321}">
                <p14:modId xmlns="" xmlns:p14="http://schemas.microsoft.com/office/powerpoint/2010/main" val="1506570632"/>
              </p:ext>
            </p:extLst>
          </p:nvPr>
        </p:nvGraphicFramePr>
        <p:xfrm>
          <a:off x="3872376" y="1988841"/>
          <a:ext cx="50201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"/>
          <p:cNvSpPr txBox="1"/>
          <p:nvPr/>
        </p:nvSpPr>
        <p:spPr>
          <a:xfrm>
            <a:off x="5158428" y="1556792"/>
            <a:ext cx="24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Production plan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" descr="C:\Users\TD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169"/>
            <a:ext cx="3602038" cy="1871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" descr="C:\Users\TD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831"/>
            <a:ext cx="3602038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" descr="C:\Users\TD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655330"/>
            <a:ext cx="3602038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eparator"/>
          <p:cNvCxnSpPr/>
          <p:nvPr/>
        </p:nvCxnSpPr>
        <p:spPr>
          <a:xfrm>
            <a:off x="-65" y="2492896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eparator"/>
          <p:cNvCxnSpPr/>
          <p:nvPr/>
        </p:nvCxnSpPr>
        <p:spPr>
          <a:xfrm>
            <a:off x="3602069" y="657745"/>
            <a:ext cx="0" cy="55404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eparator"/>
          <p:cNvCxnSpPr/>
          <p:nvPr/>
        </p:nvCxnSpPr>
        <p:spPr>
          <a:xfrm>
            <a:off x="-129" y="4364831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35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" name="Logo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44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45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Production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"/>
          <p:cNvSpPr txBox="1"/>
          <p:nvPr/>
        </p:nvSpPr>
        <p:spPr>
          <a:xfrm>
            <a:off x="6660232" y="2420890"/>
            <a:ext cx="18002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179</a:t>
            </a:r>
          </a:p>
          <a:p>
            <a:pPr algn="ctr">
              <a:lnSpc>
                <a:spcPts val="3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"/>
          <p:cNvSpPr txBox="1">
            <a:spLocks noChangeArrowheads="1"/>
          </p:cNvSpPr>
          <p:nvPr/>
        </p:nvSpPr>
        <p:spPr bwMode="auto">
          <a:xfrm>
            <a:off x="2843808" y="729000"/>
            <a:ext cx="33840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Aeroflot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Yakutia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Armavia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VEB-Leasing (UTair</a:t>
            </a:r>
            <a:r>
              <a:rPr lang="en-US" b="1" dirty="0">
                <a:solidFill>
                  <a:srgbClr val="00457C"/>
                </a:solidFill>
                <a:latin typeface="Arial" charset="0"/>
                <a:cs typeface="Arial" charset="0"/>
              </a:rPr>
              <a:t>)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Lao Central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Kartika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Sky Aviation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Gazpromavia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it-IT" b="1" dirty="0">
                <a:solidFill>
                  <a:srgbClr val="00457C"/>
                </a:solidFill>
                <a:latin typeface="Arial" charset="0"/>
                <a:cs typeface="Arial" charset="0"/>
              </a:rPr>
              <a:t>Pearl </a:t>
            </a:r>
            <a:r>
              <a:rPr lang="it-IT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Aviation</a:t>
            </a:r>
            <a:endParaRPr lang="en-US" b="1" dirty="0">
              <a:solidFill>
                <a:srgbClr val="00457C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Willis Lease</a:t>
            </a:r>
            <a:endParaRPr lang="en-US" b="1" dirty="0" smtClean="0">
              <a:solidFill>
                <a:srgbClr val="00457C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Interjet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Blue Panorama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457C"/>
                </a:solidFill>
                <a:latin typeface="Arial" charset="0"/>
                <a:cs typeface="Arial" charset="0"/>
              </a:rPr>
              <a:t>Transaero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62" name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0" y="5732934"/>
            <a:ext cx="1981200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26" y="5374483"/>
            <a:ext cx="1362075" cy="35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38" y="4940846"/>
            <a:ext cx="1541462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76" y="4580806"/>
            <a:ext cx="1635125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51" y="4148758"/>
            <a:ext cx="895350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76" y="3657043"/>
            <a:ext cx="682625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88" y="3285024"/>
            <a:ext cx="527413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64" y="2880000"/>
            <a:ext cx="1344444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2" y="2492574"/>
            <a:ext cx="877888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08" y="2060888"/>
            <a:ext cx="860293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88"/>
            <a:ext cx="1049384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6" y="1628478"/>
            <a:ext cx="1158875" cy="36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Log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0" y="1208773"/>
            <a:ext cx="1100770" cy="360000"/>
          </a:xfrm>
          <a:prstGeom prst="rect">
            <a:avLst/>
          </a:prstGeom>
        </p:spPr>
      </p:pic>
      <p:pic>
        <p:nvPicPr>
          <p:cNvPr id="22" name="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04" y="800728"/>
            <a:ext cx="1276596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Orders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" descr="C:\Documents and Settings\D_Tsalikov\Рабочий стол\953cb1df0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606800" cy="187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3600000" cy="10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659405"/>
            <a:ext cx="3600000" cy="183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eparator"/>
          <p:cNvCxnSpPr/>
          <p:nvPr/>
        </p:nvCxnSpPr>
        <p:spPr>
          <a:xfrm>
            <a:off x="-65" y="2492896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eparator"/>
          <p:cNvCxnSpPr/>
          <p:nvPr/>
        </p:nvCxnSpPr>
        <p:spPr>
          <a:xfrm>
            <a:off x="3602069" y="657745"/>
            <a:ext cx="0" cy="55404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eparator"/>
          <p:cNvCxnSpPr/>
          <p:nvPr/>
        </p:nvCxnSpPr>
        <p:spPr>
          <a:xfrm>
            <a:off x="-129" y="4364831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26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" name="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33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34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and Delivery</a:t>
            </a:r>
            <a:endParaRPr lang="ru-RU" dirty="0"/>
          </a:p>
        </p:txBody>
      </p:sp>
      <p:pic>
        <p:nvPicPr>
          <p:cNvPr id="42" name="Logo" descr="C:\Documents and Settings\D_Tsalikov\Рабочий стол\Yakut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3602038" cy="101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Мои документы\1 ПРОДАЖИ\Фото самолета\SSJ100_45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93096"/>
            <a:ext cx="3600000" cy="1918659"/>
          </a:xfrm>
          <a:prstGeom prst="rect">
            <a:avLst/>
          </a:prstGeom>
          <a:noFill/>
        </p:spPr>
      </p:pic>
      <p:pic>
        <p:nvPicPr>
          <p:cNvPr id="5" name="Picture 5" descr="C:\Documents and Settings\m_subbotin\Рабочий стол\interj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365104"/>
            <a:ext cx="3217726" cy="997495"/>
          </a:xfrm>
          <a:prstGeom prst="rect">
            <a:avLst/>
          </a:prstGeom>
          <a:noFill/>
        </p:spPr>
      </p:pic>
      <p:sp>
        <p:nvSpPr>
          <p:cNvPr id="30" name="Title"/>
          <p:cNvSpPr txBox="1">
            <a:spLocks/>
          </p:cNvSpPr>
          <p:nvPr/>
        </p:nvSpPr>
        <p:spPr>
          <a:xfrm>
            <a:off x="3923928" y="5301208"/>
            <a:ext cx="4320480" cy="64807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Aircraft was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delivered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 SJI for customization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0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eparator"/>
          <p:cNvCxnSpPr/>
          <p:nvPr/>
        </p:nvCxnSpPr>
        <p:spPr>
          <a:xfrm>
            <a:off x="-65" y="2492896"/>
            <a:ext cx="3600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34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Customers 2013</a:t>
            </a:r>
            <a:endParaRPr lang="ru-RU" dirty="0"/>
          </a:p>
        </p:txBody>
      </p:sp>
      <p:sp>
        <p:nvSpPr>
          <p:cNvPr id="26" name="Title"/>
          <p:cNvSpPr txBox="1">
            <a:spLocks/>
          </p:cNvSpPr>
          <p:nvPr/>
        </p:nvSpPr>
        <p:spPr>
          <a:xfrm>
            <a:off x="0" y="2996952"/>
            <a:ext cx="2915816" cy="64807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Lao Central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Airlines, February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Title"/>
          <p:cNvSpPr txBox="1">
            <a:spLocks/>
          </p:cNvSpPr>
          <p:nvPr/>
        </p:nvSpPr>
        <p:spPr>
          <a:xfrm>
            <a:off x="611560" y="4365104"/>
            <a:ext cx="3923928" cy="172819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PT.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Sky Aviation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Aircraft was delivered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February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D:\Мои документы\1 ПРОДАЖИ\Sky Aviation\DSC_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37639"/>
            <a:ext cx="4499992" cy="3075581"/>
          </a:xfrm>
          <a:prstGeom prst="rect">
            <a:avLst/>
          </a:prstGeom>
          <a:noFill/>
        </p:spPr>
      </p:pic>
      <p:pic>
        <p:nvPicPr>
          <p:cNvPr id="1027" name="Picture 3" descr="D:\Мои документы\1 ПРОДАЖИ\Laos\фото 95026\IMG_5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764704"/>
            <a:ext cx="4644515" cy="3096344"/>
          </a:xfrm>
          <a:prstGeom prst="rect">
            <a:avLst/>
          </a:prstGeom>
          <a:noFill/>
        </p:spPr>
      </p:pic>
      <p:sp>
        <p:nvSpPr>
          <p:cNvPr id="42" name="Title"/>
          <p:cNvSpPr txBox="1">
            <a:spLocks/>
          </p:cNvSpPr>
          <p:nvPr/>
        </p:nvSpPr>
        <p:spPr>
          <a:xfrm>
            <a:off x="4788024" y="764704"/>
            <a:ext cx="3816424" cy="1512168"/>
          </a:xfrm>
          <a:prstGeom prst="rect">
            <a:avLst/>
          </a:prstGeom>
        </p:spPr>
        <p:txBody>
          <a:bodyPr anchor="ctr" anchorCtr="0"/>
          <a:lstStyle/>
          <a:p>
            <a:pPr lvl="0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Lao Central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Airlines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Aircraft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was delivered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February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8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719"/>
            <a:ext cx="3602037" cy="551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eparator"/>
          <p:cNvCxnSpPr/>
          <p:nvPr/>
        </p:nvCxnSpPr>
        <p:spPr>
          <a:xfrm>
            <a:off x="3602037" y="670719"/>
            <a:ext cx="0" cy="5515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"/>
          <p:cNvSpPr/>
          <p:nvPr/>
        </p:nvSpPr>
        <p:spPr>
          <a:xfrm>
            <a:off x="4068464" y="1997839"/>
            <a:ext cx="468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	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ukhoi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Superjet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IAC &amp;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EASA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certification</a:t>
            </a:r>
          </a:p>
          <a:p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First deliveries of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Sukhoi Superjet 1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	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Sukhoi Business Jet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EASA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certification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23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9" name="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30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31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82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9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"/>
          <p:cNvSpPr txBox="1">
            <a:spLocks noChangeArrowheads="1"/>
          </p:cNvSpPr>
          <p:nvPr/>
        </p:nvSpPr>
        <p:spPr bwMode="auto">
          <a:xfrm>
            <a:off x="66308" y="764704"/>
            <a:ext cx="385762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Sukhoi Civil Aircraft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125284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Moscow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Polikarpov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23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Phone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+7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(495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) 727-19-88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941-74-39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Fax: +7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(495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) 946-05-60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Web: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www.scac.ru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E-mail: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sales@scac.ru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7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18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36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37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"/>
          <p:cNvSpPr/>
          <p:nvPr/>
        </p:nvSpPr>
        <p:spPr>
          <a:xfrm>
            <a:off x="5796464" y="4822140"/>
            <a:ext cx="29520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Customer support</a:t>
            </a:r>
          </a:p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VIP version development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Sales &amp; marketing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"/>
          <p:cNvSpPr/>
          <p:nvPr/>
        </p:nvSpPr>
        <p:spPr>
          <a:xfrm>
            <a:off x="395536" y="4831895"/>
            <a:ext cx="29520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Design &amp; production</a:t>
            </a:r>
          </a:p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Certification</a:t>
            </a:r>
          </a:p>
          <a:p>
            <a:pPr marL="189641" indent="-189641" defTabSz="912697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Sales &amp; marketing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067434"/>
            <a:ext cx="60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"/>
          <p:cNvSpPr txBox="1">
            <a:spLocks noChangeArrowheads="1"/>
          </p:cNvSpPr>
          <p:nvPr/>
        </p:nvSpPr>
        <p:spPr bwMode="auto">
          <a:xfrm>
            <a:off x="4249495" y="4730388"/>
            <a:ext cx="645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4" name="Arrow"/>
          <p:cNvSpPr/>
          <p:nvPr/>
        </p:nvSpPr>
        <p:spPr>
          <a:xfrm>
            <a:off x="4435549" y="4298338"/>
            <a:ext cx="288000" cy="43204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76" y="3855963"/>
            <a:ext cx="1828649" cy="3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Char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3380603"/>
              </p:ext>
            </p:extLst>
          </p:nvPr>
        </p:nvGraphicFramePr>
        <p:xfrm>
          <a:off x="5826125" y="2137998"/>
          <a:ext cx="2808288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Arrow"/>
          <p:cNvSpPr/>
          <p:nvPr/>
        </p:nvSpPr>
        <p:spPr>
          <a:xfrm>
            <a:off x="3317876" y="3453989"/>
            <a:ext cx="2508250" cy="258763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697">
              <a:defRPr/>
            </a:pPr>
            <a:endParaRPr lang="fr-FR" sz="1400" b="1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row"/>
          <p:cNvSpPr/>
          <p:nvPr/>
        </p:nvSpPr>
        <p:spPr>
          <a:xfrm>
            <a:off x="3317876" y="3165955"/>
            <a:ext cx="2508250" cy="25876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697">
              <a:defRPr/>
            </a:pPr>
            <a:endParaRPr lang="fr-FR" sz="1400" b="1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6232146"/>
              </p:ext>
            </p:extLst>
          </p:nvPr>
        </p:nvGraphicFramePr>
        <p:xfrm>
          <a:off x="489866" y="2143178"/>
          <a:ext cx="2808287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776" y="2445875"/>
            <a:ext cx="1822450" cy="633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"/>
          <p:cNvSpPr/>
          <p:nvPr/>
        </p:nvSpPr>
        <p:spPr>
          <a:xfrm>
            <a:off x="4435549" y="2229851"/>
            <a:ext cx="288000" cy="43204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"/>
          <p:cNvSpPr txBox="1">
            <a:spLocks noChangeArrowheads="1"/>
          </p:cNvSpPr>
          <p:nvPr/>
        </p:nvSpPr>
        <p:spPr bwMode="auto">
          <a:xfrm>
            <a:off x="4249495" y="1869812"/>
            <a:ext cx="645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pic>
        <p:nvPicPr>
          <p:cNvPr id="2051" name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14" y="1450110"/>
            <a:ext cx="1425575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Log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1" y="1509773"/>
            <a:ext cx="952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08" y="1509771"/>
            <a:ext cx="1800000" cy="576000"/>
          </a:xfrm>
          <a:prstGeom prst="rect">
            <a:avLst/>
          </a:prstGeom>
          <a:noFill/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Structure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7" y="1412776"/>
            <a:ext cx="8637588" cy="345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Fl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210" y="5580000"/>
            <a:ext cx="576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77" name="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752" y="5575900"/>
            <a:ext cx="433387" cy="2921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480" y="5068702"/>
            <a:ext cx="1080000" cy="432000"/>
          </a:xfrm>
          <a:prstGeom prst="rect">
            <a:avLst/>
          </a:prstGeom>
          <a:noFill/>
        </p:spPr>
      </p:pic>
      <p:sp>
        <p:nvSpPr>
          <p:cNvPr id="22" name="Text"/>
          <p:cNvSpPr txBox="1"/>
          <p:nvPr/>
        </p:nvSpPr>
        <p:spPr>
          <a:xfrm>
            <a:off x="7452480" y="4581129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Hydraulic system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Line"/>
          <p:cNvCxnSpPr>
            <a:endCxn id="22" idx="0"/>
          </p:cNvCxnSpPr>
          <p:nvPr/>
        </p:nvCxnSpPr>
        <p:spPr>
          <a:xfrm>
            <a:off x="4951500" y="4005064"/>
            <a:ext cx="3220980" cy="576065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Fla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312" y="5580000"/>
            <a:ext cx="432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2055" name="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312" y="5072074"/>
            <a:ext cx="1800000" cy="450000"/>
          </a:xfrm>
          <a:prstGeom prst="rect">
            <a:avLst/>
          </a:prstGeom>
          <a:noFill/>
        </p:spPr>
      </p:pic>
      <p:sp>
        <p:nvSpPr>
          <p:cNvPr id="26" name="Text"/>
          <p:cNvSpPr txBox="1"/>
          <p:nvPr/>
        </p:nvSpPr>
        <p:spPr>
          <a:xfrm>
            <a:off x="5940152" y="479718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Landing gear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64" name="Line"/>
          <p:cNvCxnSpPr>
            <a:stCxn id="26" idx="0"/>
          </p:cNvCxnSpPr>
          <p:nvPr/>
        </p:nvCxnSpPr>
        <p:spPr>
          <a:xfrm rot="16200000" flipV="1">
            <a:off x="5198568" y="3479536"/>
            <a:ext cx="510926" cy="2124370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Fl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20" y="5580000"/>
            <a:ext cx="576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2050" name="Log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20" y="4960702"/>
            <a:ext cx="1800000" cy="540000"/>
          </a:xfrm>
          <a:prstGeom prst="rect">
            <a:avLst/>
          </a:prstGeom>
          <a:noFill/>
        </p:spPr>
      </p:pic>
      <p:sp>
        <p:nvSpPr>
          <p:cNvPr id="28" name="Text"/>
          <p:cNvSpPr txBox="1"/>
          <p:nvPr/>
        </p:nvSpPr>
        <p:spPr>
          <a:xfrm>
            <a:off x="3636120" y="4714884"/>
            <a:ext cx="201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Wheels, brakes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Line"/>
          <p:cNvCxnSpPr>
            <a:stCxn id="28" idx="0"/>
          </p:cNvCxnSpPr>
          <p:nvPr/>
        </p:nvCxnSpPr>
        <p:spPr>
          <a:xfrm rot="16200000" flipV="1">
            <a:off x="4435375" y="4506139"/>
            <a:ext cx="237361" cy="180132"/>
          </a:xfrm>
          <a:prstGeom prst="bentConnector3">
            <a:avLst>
              <a:gd name="adj1" fmla="val 102392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Fla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69" y="5944728"/>
            <a:ext cx="432780" cy="29258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Fla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44" y="5949312"/>
            <a:ext cx="432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2058" name="Log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896" y="4957892"/>
            <a:ext cx="900000" cy="900000"/>
          </a:xfrm>
          <a:prstGeom prst="rect">
            <a:avLst/>
          </a:prstGeom>
          <a:noFill/>
        </p:spPr>
      </p:pic>
      <p:sp>
        <p:nvSpPr>
          <p:cNvPr id="30" name="Text"/>
          <p:cNvSpPr txBox="1"/>
          <p:nvPr/>
        </p:nvSpPr>
        <p:spPr>
          <a:xfrm>
            <a:off x="2555896" y="4538972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Powerplant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Line"/>
          <p:cNvCxnSpPr>
            <a:endCxn id="30" idx="0"/>
          </p:cNvCxnSpPr>
          <p:nvPr/>
        </p:nvCxnSpPr>
        <p:spPr>
          <a:xfrm>
            <a:off x="3095896" y="4286257"/>
            <a:ext cx="0" cy="25271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Fl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76" y="5580000"/>
            <a:ext cx="576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2051" name="Logo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071" y="5068704"/>
            <a:ext cx="2161413" cy="432283"/>
          </a:xfrm>
          <a:prstGeom prst="rect">
            <a:avLst/>
          </a:prstGeom>
          <a:noFill/>
        </p:spPr>
      </p:pic>
      <p:sp>
        <p:nvSpPr>
          <p:cNvPr id="32" name="Text"/>
          <p:cNvSpPr txBox="1"/>
          <p:nvPr/>
        </p:nvSpPr>
        <p:spPr>
          <a:xfrm>
            <a:off x="323776" y="4714884"/>
            <a:ext cx="22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Electric systems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Line"/>
          <p:cNvCxnSpPr>
            <a:endCxn id="32" idx="0"/>
          </p:cNvCxnSpPr>
          <p:nvPr/>
        </p:nvCxnSpPr>
        <p:spPr>
          <a:xfrm>
            <a:off x="1439776" y="3933056"/>
            <a:ext cx="0" cy="7818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ne"/>
          <p:cNvCxnSpPr>
            <a:stCxn id="19" idx="2"/>
          </p:cNvCxnSpPr>
          <p:nvPr/>
        </p:nvCxnSpPr>
        <p:spPr>
          <a:xfrm rot="16200000" flipH="1">
            <a:off x="7146235" y="2402838"/>
            <a:ext cx="1512170" cy="684176"/>
          </a:xfrm>
          <a:prstGeom prst="bentConnector3">
            <a:avLst>
              <a:gd name="adj1" fmla="val 751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"/>
          <p:cNvSpPr txBox="1"/>
          <p:nvPr/>
        </p:nvSpPr>
        <p:spPr>
          <a:xfrm>
            <a:off x="7308232" y="1700840"/>
            <a:ext cx="504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40808"/>
            <a:ext cx="1800000" cy="360000"/>
          </a:xfrm>
          <a:prstGeom prst="rect">
            <a:avLst/>
          </a:prstGeom>
          <a:noFill/>
        </p:spPr>
      </p:pic>
      <p:pic>
        <p:nvPicPr>
          <p:cNvPr id="1030" name="Fl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232" y="980760"/>
            <a:ext cx="576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cxnSp>
        <p:nvCxnSpPr>
          <p:cNvPr id="41" name="Line"/>
          <p:cNvCxnSpPr>
            <a:stCxn id="14" idx="2"/>
          </p:cNvCxnSpPr>
          <p:nvPr/>
        </p:nvCxnSpPr>
        <p:spPr>
          <a:xfrm>
            <a:off x="5363988" y="2090466"/>
            <a:ext cx="100" cy="13385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/>
          <p:cNvSpPr txBox="1"/>
          <p:nvPr/>
        </p:nvSpPr>
        <p:spPr>
          <a:xfrm>
            <a:off x="4427988" y="1628801"/>
            <a:ext cx="18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system, air conditioning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988" y="1345611"/>
            <a:ext cx="1800000" cy="270000"/>
          </a:xfrm>
          <a:prstGeom prst="rect">
            <a:avLst/>
          </a:prstGeom>
          <a:noFill/>
        </p:spPr>
      </p:pic>
      <p:pic>
        <p:nvPicPr>
          <p:cNvPr id="17" name="Flag" descr="C:\Documents and Settings\D_Tsalikov\Рабочий стол\Flags\France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16" y="978710"/>
            <a:ext cx="432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pic>
        <p:nvPicPr>
          <p:cNvPr id="3" name="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61" y="976660"/>
            <a:ext cx="433387" cy="2921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0" name="Line"/>
          <p:cNvCxnSpPr>
            <a:stCxn id="7" idx="2"/>
          </p:cNvCxnSpPr>
          <p:nvPr/>
        </p:nvCxnSpPr>
        <p:spPr>
          <a:xfrm rot="16200000" flipH="1">
            <a:off x="2722248" y="2902362"/>
            <a:ext cx="1611177" cy="648167"/>
          </a:xfrm>
          <a:prstGeom prst="bentConnector3">
            <a:avLst>
              <a:gd name="adj1" fmla="val 17764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"/>
          <p:cNvSpPr txBox="1"/>
          <p:nvPr/>
        </p:nvSpPr>
        <p:spPr>
          <a:xfrm>
            <a:off x="2339752" y="2132856"/>
            <a:ext cx="172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Fuel system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Logo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52" y="1304796"/>
            <a:ext cx="1440000" cy="864000"/>
          </a:xfrm>
          <a:prstGeom prst="rect">
            <a:avLst/>
          </a:prstGeom>
          <a:noFill/>
        </p:spPr>
      </p:pic>
      <p:pic>
        <p:nvPicPr>
          <p:cNvPr id="12" name="Fla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752" y="980728"/>
            <a:ext cx="432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cxnSp>
        <p:nvCxnSpPr>
          <p:cNvPr id="72" name="Line"/>
          <p:cNvCxnSpPr>
            <a:stCxn id="4" idx="2"/>
          </p:cNvCxnSpPr>
          <p:nvPr/>
        </p:nvCxnSpPr>
        <p:spPr>
          <a:xfrm flipH="1">
            <a:off x="1223728" y="1844792"/>
            <a:ext cx="914" cy="18002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"/>
          <p:cNvSpPr txBox="1"/>
          <p:nvPr/>
        </p:nvSpPr>
        <p:spPr>
          <a:xfrm>
            <a:off x="756642" y="1556792"/>
            <a:ext cx="93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Avionics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58" y="1311633"/>
            <a:ext cx="1798171" cy="274297"/>
          </a:xfrm>
          <a:prstGeom prst="rect">
            <a:avLst/>
          </a:prstGeom>
        </p:spPr>
      </p:pic>
      <p:pic>
        <p:nvPicPr>
          <p:cNvPr id="2" name="Fla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42" y="980760"/>
            <a:ext cx="432000" cy="288000"/>
          </a:xfrm>
          <a:prstGeom prst="rect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round/>
          </a:ln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Best-in-Class Suppliers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2" y="594594"/>
            <a:ext cx="7558416" cy="5668812"/>
          </a:xfrm>
          <a:prstGeom prst="rect">
            <a:avLst/>
          </a:prstGeom>
        </p:spPr>
      </p:pic>
      <p:sp>
        <p:nvSpPr>
          <p:cNvPr id="222212" name="Text"/>
          <p:cNvSpPr txBox="1">
            <a:spLocks noChangeArrowheads="1"/>
          </p:cNvSpPr>
          <p:nvPr/>
        </p:nvSpPr>
        <p:spPr bwMode="auto">
          <a:xfrm>
            <a:off x="195130" y="642918"/>
            <a:ext cx="4385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98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PAX in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full economy class @ 32” pitch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tx2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galleys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lavatories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flight attendants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wardrobe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Configuration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2" y="594594"/>
            <a:ext cx="7558416" cy="5668812"/>
          </a:xfrm>
          <a:prstGeom prst="rect">
            <a:avLst/>
          </a:prstGeom>
        </p:spPr>
      </p:pic>
      <p:sp>
        <p:nvSpPr>
          <p:cNvPr id="3" name="Text"/>
          <p:cNvSpPr txBox="1">
            <a:spLocks noChangeArrowheads="1"/>
          </p:cNvSpPr>
          <p:nvPr/>
        </p:nvSpPr>
        <p:spPr bwMode="auto">
          <a:xfrm>
            <a:off x="195130" y="642918"/>
            <a:ext cx="40185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85 PAX in economy class @ 30” pitch</a:t>
            </a:r>
          </a:p>
          <a:p>
            <a:pPr indent="-180000">
              <a:buClr>
                <a:schemeClr val="tx2"/>
              </a:buClr>
              <a:buFont typeface="Wingdings" pitchFamily="2" charset="2"/>
              <a:buChar char="§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PAX in business class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@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38” pitch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tx2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galleys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lavatories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flight attendants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00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wardrobe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Two-Class Configuration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719"/>
            <a:ext cx="9144001" cy="551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"/>
          <p:cNvSpPr txBox="1"/>
          <p:nvPr/>
        </p:nvSpPr>
        <p:spPr>
          <a:xfrm>
            <a:off x="6012440" y="1484912"/>
            <a:ext cx="2520000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0000" indent="-180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ACARS in base configuration</a:t>
            </a:r>
          </a:p>
          <a:p>
            <a:pPr marL="180000" indent="-180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Electronic flight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ags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optional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12" name="Text"/>
          <p:cNvSpPr txBox="1"/>
          <p:nvPr/>
        </p:nvSpPr>
        <p:spPr>
          <a:xfrm>
            <a:off x="539840" y="1484914"/>
            <a:ext cx="2808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0000" indent="-180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Side stick controls</a:t>
            </a:r>
          </a:p>
          <a:p>
            <a:pPr marL="180000" indent="-180000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A380 IMA technology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80000" indent="-180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Fly</a:t>
            </a: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-by-Wire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20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" name="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26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40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Avionics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"/>
          <p:cNvSpPr txBox="1">
            <a:spLocks noChangeArrowheads="1"/>
          </p:cNvSpPr>
          <p:nvPr/>
        </p:nvSpPr>
        <p:spPr bwMode="auto">
          <a:xfrm>
            <a:off x="2987824" y="2911584"/>
            <a:ext cx="558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and wide cabin</a:t>
            </a:r>
            <a:endParaRPr lang="en-GB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space, higher comfort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Wide aisle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LED lighting</a:t>
            </a:r>
            <a:endParaRPr lang="en-GB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Lower maintenance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reliable than traditional light bulbs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Dimming and mood lighting possibilities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Bigger bins</a:t>
            </a:r>
            <a:endParaRPr lang="en-GB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50000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Easier boarding operations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4019"/>
            <a:ext cx="2792413" cy="37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63540"/>
            <a:ext cx="2640012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14" y="659123"/>
            <a:ext cx="3711575" cy="1834896"/>
          </a:xfrm>
          <a:prstGeom prst="rect">
            <a:avLst/>
          </a:prstGeom>
        </p:spPr>
      </p:pic>
      <p:pic>
        <p:nvPicPr>
          <p:cNvPr id="1033" name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69"/>
            <a:ext cx="2792412" cy="1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Logo" descr="C:\Users\TD\Desktop\213px-BE_Aerospace_Logo_sv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2911586"/>
            <a:ext cx="720000" cy="733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eparator"/>
          <p:cNvCxnSpPr/>
          <p:nvPr/>
        </p:nvCxnSpPr>
        <p:spPr>
          <a:xfrm flipH="1" flipV="1">
            <a:off x="1" y="2494021"/>
            <a:ext cx="9144001" cy="62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eparator"/>
          <p:cNvCxnSpPr/>
          <p:nvPr/>
        </p:nvCxnSpPr>
        <p:spPr>
          <a:xfrm rot="5400000">
            <a:off x="5607851" y="1607331"/>
            <a:ext cx="17859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eparator"/>
          <p:cNvCxnSpPr/>
          <p:nvPr/>
        </p:nvCxnSpPr>
        <p:spPr>
          <a:xfrm>
            <a:off x="2786082" y="658868"/>
            <a:ext cx="0" cy="5533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Bottom"/>
          <p:cNvGrpSpPr/>
          <p:nvPr/>
        </p:nvGrpSpPr>
        <p:grpSpPr>
          <a:xfrm>
            <a:off x="1" y="5857915"/>
            <a:ext cx="9144032" cy="1000111"/>
            <a:chOff x="0" y="5857913"/>
            <a:chExt cx="9144032" cy="1000111"/>
          </a:xfrm>
        </p:grpSpPr>
        <p:sp>
          <p:nvSpPr>
            <p:cNvPr id="28" name="Shape"/>
            <p:cNvSpPr/>
            <p:nvPr/>
          </p:nvSpPr>
          <p:spPr>
            <a:xfrm>
              <a:off x="0" y="5857935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Curve"/>
            <p:cNvSpPr/>
            <p:nvPr/>
          </p:nvSpPr>
          <p:spPr>
            <a:xfrm>
              <a:off x="32" y="585791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Shape"/>
            <p:cNvSpPr/>
            <p:nvPr/>
          </p:nvSpPr>
          <p:spPr>
            <a:xfrm>
              <a:off x="32" y="6021411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Curve"/>
            <p:cNvSpPr/>
            <p:nvPr/>
          </p:nvSpPr>
          <p:spPr>
            <a:xfrm>
              <a:off x="32" y="602141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Copyright"/>
            <p:cNvSpPr txBox="1"/>
            <p:nvPr/>
          </p:nvSpPr>
          <p:spPr>
            <a:xfrm>
              <a:off x="0" y="6429396"/>
              <a:ext cx="48958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The content of this presentation is provided as information only, is the property of  Sukhoi Civil Aircraft Company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and shall not be copied or used without written consent from Sukhoi Civil Aircraft Company.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3" name="Logo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56" y="6210586"/>
              <a:ext cx="1800000" cy="576000"/>
            </a:xfrm>
            <a:prstGeom prst="rect">
              <a:avLst/>
            </a:prstGeom>
            <a:noFill/>
          </p:spPr>
        </p:pic>
      </p:grpSp>
      <p:grpSp>
        <p:nvGrpSpPr>
          <p:cNvPr id="34" name="Top"/>
          <p:cNvGrpSpPr/>
          <p:nvPr/>
        </p:nvGrpSpPr>
        <p:grpSpPr>
          <a:xfrm>
            <a:off x="-32" y="-1"/>
            <a:ext cx="9144032" cy="1000111"/>
            <a:chOff x="-32" y="-3"/>
            <a:chExt cx="9144032" cy="1000111"/>
          </a:xfrm>
        </p:grpSpPr>
        <p:sp>
          <p:nvSpPr>
            <p:cNvPr id="35" name="Shape"/>
            <p:cNvSpPr/>
            <p:nvPr/>
          </p:nvSpPr>
          <p:spPr>
            <a:xfrm flipV="1">
              <a:off x="-32" y="16347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Curve"/>
            <p:cNvSpPr/>
            <p:nvPr/>
          </p:nvSpPr>
          <p:spPr>
            <a:xfrm flipV="1">
              <a:off x="0" y="663540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Shape"/>
            <p:cNvSpPr/>
            <p:nvPr/>
          </p:nvSpPr>
          <p:spPr>
            <a:xfrm flipV="1">
              <a:off x="0" y="-3"/>
              <a:ext cx="9144000" cy="836613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459768"/>
                <a:gd name="connsiteY0" fmla="*/ 390852 h 390852"/>
                <a:gd name="connsiteX1" fmla="*/ 5144655 w 9459768"/>
                <a:gd name="connsiteY1" fmla="*/ 353907 h 390852"/>
                <a:gd name="connsiteX2" fmla="*/ 7287491 w 9459768"/>
                <a:gd name="connsiteY2" fmla="*/ 122998 h 390852"/>
                <a:gd name="connsiteX3" fmla="*/ 9144000 w 9459768"/>
                <a:gd name="connsiteY3" fmla="*/ 12161 h 390852"/>
                <a:gd name="connsiteX4" fmla="*/ 9182100 w 9459768"/>
                <a:gd name="connsiteY4" fmla="*/ 50031 h 390852"/>
                <a:gd name="connsiteX0" fmla="*/ 0 w 9451831"/>
                <a:gd name="connsiteY0" fmla="*/ 504835 h 993843"/>
                <a:gd name="connsiteX1" fmla="*/ 5144655 w 9451831"/>
                <a:gd name="connsiteY1" fmla="*/ 467890 h 993843"/>
                <a:gd name="connsiteX2" fmla="*/ 7287491 w 9451831"/>
                <a:gd name="connsiteY2" fmla="*/ 236981 h 993843"/>
                <a:gd name="connsiteX3" fmla="*/ 9144000 w 9451831"/>
                <a:gd name="connsiteY3" fmla="*/ 126144 h 993843"/>
                <a:gd name="connsiteX4" fmla="*/ 9134475 w 9451831"/>
                <a:gd name="connsiteY4" fmla="*/ 993842 h 993843"/>
                <a:gd name="connsiteX0" fmla="*/ 0 w 9451831"/>
                <a:gd name="connsiteY0" fmla="*/ 504835 h 1141751"/>
                <a:gd name="connsiteX1" fmla="*/ 5144655 w 9451831"/>
                <a:gd name="connsiteY1" fmla="*/ 467890 h 1141751"/>
                <a:gd name="connsiteX2" fmla="*/ 7287491 w 9451831"/>
                <a:gd name="connsiteY2" fmla="*/ 236981 h 1141751"/>
                <a:gd name="connsiteX3" fmla="*/ 9144000 w 9451831"/>
                <a:gd name="connsiteY3" fmla="*/ 126144 h 1141751"/>
                <a:gd name="connsiteX4" fmla="*/ 9134475 w 9451831"/>
                <a:gd name="connsiteY4" fmla="*/ 993842 h 1141751"/>
                <a:gd name="connsiteX5" fmla="*/ 9086851 w 9451831"/>
                <a:gd name="connsiteY5" fmla="*/ 1013600 h 1141751"/>
                <a:gd name="connsiteX0" fmla="*/ 9524 w 10669586"/>
                <a:gd name="connsiteY0" fmla="*/ 504835 h 1138458"/>
                <a:gd name="connsiteX1" fmla="*/ 5154179 w 10669586"/>
                <a:gd name="connsiteY1" fmla="*/ 467890 h 1138458"/>
                <a:gd name="connsiteX2" fmla="*/ 7297015 w 10669586"/>
                <a:gd name="connsiteY2" fmla="*/ 236981 h 1138458"/>
                <a:gd name="connsiteX3" fmla="*/ 9153524 w 10669586"/>
                <a:gd name="connsiteY3" fmla="*/ 126144 h 1138458"/>
                <a:gd name="connsiteX4" fmla="*/ 9143999 w 10669586"/>
                <a:gd name="connsiteY4" fmla="*/ 993842 h 1138458"/>
                <a:gd name="connsiteX5" fmla="*/ 0 w 10669586"/>
                <a:gd name="connsiteY5" fmla="*/ 993842 h 1138458"/>
                <a:gd name="connsiteX0" fmla="*/ 9524 w 10669586"/>
                <a:gd name="connsiteY0" fmla="*/ 504835 h 993842"/>
                <a:gd name="connsiteX1" fmla="*/ 5154179 w 10669586"/>
                <a:gd name="connsiteY1" fmla="*/ 467890 h 993842"/>
                <a:gd name="connsiteX2" fmla="*/ 7297015 w 10669586"/>
                <a:gd name="connsiteY2" fmla="*/ 236981 h 993842"/>
                <a:gd name="connsiteX3" fmla="*/ 9153524 w 10669586"/>
                <a:gd name="connsiteY3" fmla="*/ 126144 h 993842"/>
                <a:gd name="connsiteX4" fmla="*/ 9143999 w 10669586"/>
                <a:gd name="connsiteY4" fmla="*/ 993842 h 993842"/>
                <a:gd name="connsiteX5" fmla="*/ 0 w 10669586"/>
                <a:gd name="connsiteY5" fmla="*/ 993842 h 993842"/>
                <a:gd name="connsiteX0" fmla="*/ 9524 w 9153524"/>
                <a:gd name="connsiteY0" fmla="*/ 504835 h 993842"/>
                <a:gd name="connsiteX1" fmla="*/ 5154179 w 9153524"/>
                <a:gd name="connsiteY1" fmla="*/ 467890 h 993842"/>
                <a:gd name="connsiteX2" fmla="*/ 7297015 w 9153524"/>
                <a:gd name="connsiteY2" fmla="*/ 236981 h 993842"/>
                <a:gd name="connsiteX3" fmla="*/ 9153524 w 9153524"/>
                <a:gd name="connsiteY3" fmla="*/ 126144 h 993842"/>
                <a:gd name="connsiteX4" fmla="*/ 9143999 w 9153524"/>
                <a:gd name="connsiteY4" fmla="*/ 993842 h 993842"/>
                <a:gd name="connsiteX5" fmla="*/ 0 w 9153524"/>
                <a:gd name="connsiteY5" fmla="*/ 993842 h 993842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43999 w 9153524"/>
                <a:gd name="connsiteY4" fmla="*/ 867698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368093"/>
                <a:gd name="connsiteY0" fmla="*/ 378691 h 1015905"/>
                <a:gd name="connsiteX1" fmla="*/ 5154179 w 9368093"/>
                <a:gd name="connsiteY1" fmla="*/ 341746 h 1015905"/>
                <a:gd name="connsiteX2" fmla="*/ 7297015 w 9368093"/>
                <a:gd name="connsiteY2" fmla="*/ 110837 h 1015905"/>
                <a:gd name="connsiteX3" fmla="*/ 9153524 w 9368093"/>
                <a:gd name="connsiteY3" fmla="*/ 0 h 1015905"/>
                <a:gd name="connsiteX4" fmla="*/ 9368093 w 9368093"/>
                <a:gd name="connsiteY4" fmla="*/ 1015905 h 1015905"/>
                <a:gd name="connsiteX5" fmla="*/ 0 w 9368093"/>
                <a:gd name="connsiteY5" fmla="*/ 867698 h 1015905"/>
                <a:gd name="connsiteX6" fmla="*/ 9524 w 9368093"/>
                <a:gd name="connsiteY6" fmla="*/ 378691 h 1015905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534921"/>
                <a:gd name="connsiteY0" fmla="*/ 378691 h 867698"/>
                <a:gd name="connsiteX1" fmla="*/ 5154179 w 9534921"/>
                <a:gd name="connsiteY1" fmla="*/ 341746 h 867698"/>
                <a:gd name="connsiteX2" fmla="*/ 7297015 w 9534921"/>
                <a:gd name="connsiteY2" fmla="*/ 110837 h 867698"/>
                <a:gd name="connsiteX3" fmla="*/ 9153524 w 9534921"/>
                <a:gd name="connsiteY3" fmla="*/ 0 h 867698"/>
                <a:gd name="connsiteX4" fmla="*/ 9153524 w 9534921"/>
                <a:gd name="connsiteY4" fmla="*/ 867696 h 867698"/>
                <a:gd name="connsiteX5" fmla="*/ 0 w 9534921"/>
                <a:gd name="connsiteY5" fmla="*/ 867698 h 867698"/>
                <a:gd name="connsiteX6" fmla="*/ 9524 w 9534921"/>
                <a:gd name="connsiteY6" fmla="*/ 378691 h 867698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534921"/>
                <a:gd name="connsiteY0" fmla="*/ 378691 h 1124549"/>
                <a:gd name="connsiteX1" fmla="*/ 5154179 w 9534921"/>
                <a:gd name="connsiteY1" fmla="*/ 341746 h 1124549"/>
                <a:gd name="connsiteX2" fmla="*/ 7297015 w 9534921"/>
                <a:gd name="connsiteY2" fmla="*/ 110837 h 1124549"/>
                <a:gd name="connsiteX3" fmla="*/ 9153524 w 9534921"/>
                <a:gd name="connsiteY3" fmla="*/ 0 h 1124549"/>
                <a:gd name="connsiteX4" fmla="*/ 9153524 w 9534921"/>
                <a:gd name="connsiteY4" fmla="*/ 867696 h 1124549"/>
                <a:gd name="connsiteX5" fmla="*/ 0 w 9534921"/>
                <a:gd name="connsiteY5" fmla="*/ 867698 h 1124549"/>
                <a:gd name="connsiteX6" fmla="*/ 9524 w 9534921"/>
                <a:gd name="connsiteY6" fmla="*/ 378691 h 1124549"/>
                <a:gd name="connsiteX0" fmla="*/ 9524 w 9649281"/>
                <a:gd name="connsiteY0" fmla="*/ 378691 h 1124549"/>
                <a:gd name="connsiteX1" fmla="*/ 5154179 w 9649281"/>
                <a:gd name="connsiteY1" fmla="*/ 341746 h 1124549"/>
                <a:gd name="connsiteX2" fmla="*/ 7297015 w 9649281"/>
                <a:gd name="connsiteY2" fmla="*/ 110837 h 1124549"/>
                <a:gd name="connsiteX3" fmla="*/ 9153524 w 9649281"/>
                <a:gd name="connsiteY3" fmla="*/ 0 h 1124549"/>
                <a:gd name="connsiteX4" fmla="*/ 9153524 w 9649281"/>
                <a:gd name="connsiteY4" fmla="*/ 867696 h 1124549"/>
                <a:gd name="connsiteX5" fmla="*/ 0 w 9649281"/>
                <a:gd name="connsiteY5" fmla="*/ 867698 h 1124549"/>
                <a:gd name="connsiteX6" fmla="*/ 9524 w 9649281"/>
                <a:gd name="connsiteY6" fmla="*/ 378691 h 1124549"/>
                <a:gd name="connsiteX0" fmla="*/ 9524 w 9649281"/>
                <a:gd name="connsiteY0" fmla="*/ 378691 h 1252948"/>
                <a:gd name="connsiteX1" fmla="*/ 5154179 w 9649281"/>
                <a:gd name="connsiteY1" fmla="*/ 341746 h 1252948"/>
                <a:gd name="connsiteX2" fmla="*/ 7297015 w 9649281"/>
                <a:gd name="connsiteY2" fmla="*/ 110837 h 1252948"/>
                <a:gd name="connsiteX3" fmla="*/ 9153524 w 9649281"/>
                <a:gd name="connsiteY3" fmla="*/ 0 h 1252948"/>
                <a:gd name="connsiteX4" fmla="*/ 9153524 w 9649281"/>
                <a:gd name="connsiteY4" fmla="*/ 867696 h 1252948"/>
                <a:gd name="connsiteX5" fmla="*/ 0 w 9649281"/>
                <a:gd name="connsiteY5" fmla="*/ 867698 h 1252948"/>
                <a:gd name="connsiteX6" fmla="*/ 9524 w 9649281"/>
                <a:gd name="connsiteY6" fmla="*/ 378691 h 1252948"/>
                <a:gd name="connsiteX0" fmla="*/ 9524 w 9649281"/>
                <a:gd name="connsiteY0" fmla="*/ 378691 h 882461"/>
                <a:gd name="connsiteX1" fmla="*/ 5154179 w 9649281"/>
                <a:gd name="connsiteY1" fmla="*/ 341746 h 882461"/>
                <a:gd name="connsiteX2" fmla="*/ 7297015 w 9649281"/>
                <a:gd name="connsiteY2" fmla="*/ 110837 h 882461"/>
                <a:gd name="connsiteX3" fmla="*/ 9153524 w 9649281"/>
                <a:gd name="connsiteY3" fmla="*/ 0 h 882461"/>
                <a:gd name="connsiteX4" fmla="*/ 9153524 w 9649281"/>
                <a:gd name="connsiteY4" fmla="*/ 867696 h 882461"/>
                <a:gd name="connsiteX5" fmla="*/ 0 w 9649281"/>
                <a:gd name="connsiteY5" fmla="*/ 867698 h 882461"/>
                <a:gd name="connsiteX6" fmla="*/ 9524 w 9649281"/>
                <a:gd name="connsiteY6" fmla="*/ 378691 h 882461"/>
                <a:gd name="connsiteX0" fmla="*/ 9524 w 9153524"/>
                <a:gd name="connsiteY0" fmla="*/ 378691 h 882461"/>
                <a:gd name="connsiteX1" fmla="*/ 5154179 w 9153524"/>
                <a:gd name="connsiteY1" fmla="*/ 341746 h 882461"/>
                <a:gd name="connsiteX2" fmla="*/ 7297015 w 9153524"/>
                <a:gd name="connsiteY2" fmla="*/ 110837 h 882461"/>
                <a:gd name="connsiteX3" fmla="*/ 9153524 w 9153524"/>
                <a:gd name="connsiteY3" fmla="*/ 0 h 882461"/>
                <a:gd name="connsiteX4" fmla="*/ 9153524 w 9153524"/>
                <a:gd name="connsiteY4" fmla="*/ 867696 h 882461"/>
                <a:gd name="connsiteX5" fmla="*/ 0 w 9153524"/>
                <a:gd name="connsiteY5" fmla="*/ 867698 h 882461"/>
                <a:gd name="connsiteX6" fmla="*/ 9524 w 9153524"/>
                <a:gd name="connsiteY6" fmla="*/ 378691 h 882461"/>
                <a:gd name="connsiteX0" fmla="*/ 9524 w 9606338"/>
                <a:gd name="connsiteY0" fmla="*/ 378691 h 882461"/>
                <a:gd name="connsiteX1" fmla="*/ 5154179 w 9606338"/>
                <a:gd name="connsiteY1" fmla="*/ 341746 h 882461"/>
                <a:gd name="connsiteX2" fmla="*/ 7297015 w 9606338"/>
                <a:gd name="connsiteY2" fmla="*/ 110837 h 882461"/>
                <a:gd name="connsiteX3" fmla="*/ 9153524 w 9606338"/>
                <a:gd name="connsiteY3" fmla="*/ 0 h 882461"/>
                <a:gd name="connsiteX4" fmla="*/ 9153524 w 9606338"/>
                <a:gd name="connsiteY4" fmla="*/ 867696 h 882461"/>
                <a:gd name="connsiteX5" fmla="*/ 0 w 9606338"/>
                <a:gd name="connsiteY5" fmla="*/ 867698 h 882461"/>
                <a:gd name="connsiteX6" fmla="*/ 9524 w 9606338"/>
                <a:gd name="connsiteY6" fmla="*/ 378691 h 882461"/>
                <a:gd name="connsiteX0" fmla="*/ 9524 w 9606338"/>
                <a:gd name="connsiteY0" fmla="*/ 378691 h 1188707"/>
                <a:gd name="connsiteX1" fmla="*/ 5154179 w 9606338"/>
                <a:gd name="connsiteY1" fmla="*/ 341746 h 1188707"/>
                <a:gd name="connsiteX2" fmla="*/ 7297015 w 9606338"/>
                <a:gd name="connsiteY2" fmla="*/ 110837 h 1188707"/>
                <a:gd name="connsiteX3" fmla="*/ 9153524 w 9606338"/>
                <a:gd name="connsiteY3" fmla="*/ 0 h 1188707"/>
                <a:gd name="connsiteX4" fmla="*/ 9153524 w 9606338"/>
                <a:gd name="connsiteY4" fmla="*/ 867696 h 1188707"/>
                <a:gd name="connsiteX5" fmla="*/ 0 w 9606338"/>
                <a:gd name="connsiteY5" fmla="*/ 867698 h 1188707"/>
                <a:gd name="connsiteX6" fmla="*/ 9524 w 9606338"/>
                <a:gd name="connsiteY6" fmla="*/ 378691 h 1188707"/>
                <a:gd name="connsiteX0" fmla="*/ 9524 w 9606338"/>
                <a:gd name="connsiteY0" fmla="*/ 378691 h 867698"/>
                <a:gd name="connsiteX1" fmla="*/ 5154179 w 9606338"/>
                <a:gd name="connsiteY1" fmla="*/ 341746 h 867698"/>
                <a:gd name="connsiteX2" fmla="*/ 7297015 w 9606338"/>
                <a:gd name="connsiteY2" fmla="*/ 110837 h 867698"/>
                <a:gd name="connsiteX3" fmla="*/ 9153524 w 9606338"/>
                <a:gd name="connsiteY3" fmla="*/ 0 h 867698"/>
                <a:gd name="connsiteX4" fmla="*/ 9153524 w 9606338"/>
                <a:gd name="connsiteY4" fmla="*/ 867696 h 867698"/>
                <a:gd name="connsiteX5" fmla="*/ 0 w 9606338"/>
                <a:gd name="connsiteY5" fmla="*/ 867698 h 867698"/>
                <a:gd name="connsiteX6" fmla="*/ 9524 w 960633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301931 w 9445931"/>
                <a:gd name="connsiteY0" fmla="*/ 378691 h 867698"/>
                <a:gd name="connsiteX1" fmla="*/ 5446586 w 9445931"/>
                <a:gd name="connsiteY1" fmla="*/ 341746 h 867698"/>
                <a:gd name="connsiteX2" fmla="*/ 7589422 w 9445931"/>
                <a:gd name="connsiteY2" fmla="*/ 110837 h 867698"/>
                <a:gd name="connsiteX3" fmla="*/ 9445931 w 9445931"/>
                <a:gd name="connsiteY3" fmla="*/ 0 h 867698"/>
                <a:gd name="connsiteX4" fmla="*/ 9445931 w 9445931"/>
                <a:gd name="connsiteY4" fmla="*/ 867696 h 867698"/>
                <a:gd name="connsiteX5" fmla="*/ 292407 w 9445931"/>
                <a:gd name="connsiteY5" fmla="*/ 867698 h 867698"/>
                <a:gd name="connsiteX6" fmla="*/ 301931 w 9445931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378211 w 9522211"/>
                <a:gd name="connsiteY0" fmla="*/ 378691 h 1213459"/>
                <a:gd name="connsiteX1" fmla="*/ 5522866 w 9522211"/>
                <a:gd name="connsiteY1" fmla="*/ 341746 h 1213459"/>
                <a:gd name="connsiteX2" fmla="*/ 7665702 w 9522211"/>
                <a:gd name="connsiteY2" fmla="*/ 110837 h 1213459"/>
                <a:gd name="connsiteX3" fmla="*/ 9522211 w 9522211"/>
                <a:gd name="connsiteY3" fmla="*/ 0 h 1213459"/>
                <a:gd name="connsiteX4" fmla="*/ 9522211 w 9522211"/>
                <a:gd name="connsiteY4" fmla="*/ 867696 h 1213459"/>
                <a:gd name="connsiteX5" fmla="*/ 368687 w 9522211"/>
                <a:gd name="connsiteY5" fmla="*/ 867698 h 1213459"/>
                <a:gd name="connsiteX6" fmla="*/ 378211 w 9522211"/>
                <a:gd name="connsiteY6" fmla="*/ 378691 h 1213459"/>
                <a:gd name="connsiteX0" fmla="*/ 9524 w 9153524"/>
                <a:gd name="connsiteY0" fmla="*/ 378691 h 1213459"/>
                <a:gd name="connsiteX1" fmla="*/ 5154179 w 9153524"/>
                <a:gd name="connsiteY1" fmla="*/ 341746 h 1213459"/>
                <a:gd name="connsiteX2" fmla="*/ 7297015 w 9153524"/>
                <a:gd name="connsiteY2" fmla="*/ 110837 h 1213459"/>
                <a:gd name="connsiteX3" fmla="*/ 9153524 w 9153524"/>
                <a:gd name="connsiteY3" fmla="*/ 0 h 1213459"/>
                <a:gd name="connsiteX4" fmla="*/ 9153524 w 9153524"/>
                <a:gd name="connsiteY4" fmla="*/ 867696 h 1213459"/>
                <a:gd name="connsiteX5" fmla="*/ 0 w 9153524"/>
                <a:gd name="connsiteY5" fmla="*/ 867698 h 1213459"/>
                <a:gd name="connsiteX6" fmla="*/ 9524 w 9153524"/>
                <a:gd name="connsiteY6" fmla="*/ 378691 h 1213459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298758 w 9442758"/>
                <a:gd name="connsiteY0" fmla="*/ 378691 h 867698"/>
                <a:gd name="connsiteX1" fmla="*/ 5443413 w 9442758"/>
                <a:gd name="connsiteY1" fmla="*/ 341746 h 867698"/>
                <a:gd name="connsiteX2" fmla="*/ 7586249 w 9442758"/>
                <a:gd name="connsiteY2" fmla="*/ 110837 h 867698"/>
                <a:gd name="connsiteX3" fmla="*/ 9442758 w 9442758"/>
                <a:gd name="connsiteY3" fmla="*/ 0 h 867698"/>
                <a:gd name="connsiteX4" fmla="*/ 9442758 w 9442758"/>
                <a:gd name="connsiteY4" fmla="*/ 867696 h 867698"/>
                <a:gd name="connsiteX5" fmla="*/ 289234 w 9442758"/>
                <a:gd name="connsiteY5" fmla="*/ 867698 h 867698"/>
                <a:gd name="connsiteX6" fmla="*/ 298758 w 9442758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346433 w 9490433"/>
                <a:gd name="connsiteY0" fmla="*/ 713739 h 1202746"/>
                <a:gd name="connsiteX1" fmla="*/ 5491088 w 9490433"/>
                <a:gd name="connsiteY1" fmla="*/ 676794 h 1202746"/>
                <a:gd name="connsiteX2" fmla="*/ 7633924 w 9490433"/>
                <a:gd name="connsiteY2" fmla="*/ 445885 h 1202746"/>
                <a:gd name="connsiteX3" fmla="*/ 9490433 w 9490433"/>
                <a:gd name="connsiteY3" fmla="*/ 335048 h 1202746"/>
                <a:gd name="connsiteX4" fmla="*/ 9490433 w 9490433"/>
                <a:gd name="connsiteY4" fmla="*/ 1202744 h 1202746"/>
                <a:gd name="connsiteX5" fmla="*/ 336909 w 9490433"/>
                <a:gd name="connsiteY5" fmla="*/ 1202746 h 1202746"/>
                <a:gd name="connsiteX6" fmla="*/ 346433 w 9490433"/>
                <a:gd name="connsiteY6" fmla="*/ 713739 h 1202746"/>
                <a:gd name="connsiteX0" fmla="*/ 9524 w 9153524"/>
                <a:gd name="connsiteY0" fmla="*/ 713739 h 1202746"/>
                <a:gd name="connsiteX1" fmla="*/ 5154179 w 9153524"/>
                <a:gd name="connsiteY1" fmla="*/ 676794 h 1202746"/>
                <a:gd name="connsiteX2" fmla="*/ 7297015 w 9153524"/>
                <a:gd name="connsiteY2" fmla="*/ 445885 h 1202746"/>
                <a:gd name="connsiteX3" fmla="*/ 9153524 w 9153524"/>
                <a:gd name="connsiteY3" fmla="*/ 335048 h 1202746"/>
                <a:gd name="connsiteX4" fmla="*/ 9153524 w 9153524"/>
                <a:gd name="connsiteY4" fmla="*/ 1202744 h 1202746"/>
                <a:gd name="connsiteX5" fmla="*/ 0 w 9153524"/>
                <a:gd name="connsiteY5" fmla="*/ 1202746 h 1202746"/>
                <a:gd name="connsiteX6" fmla="*/ 9524 w 9153524"/>
                <a:gd name="connsiteY6" fmla="*/ 713739 h 1202746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50850 w 9194850"/>
                <a:gd name="connsiteY0" fmla="*/ 378691 h 867698"/>
                <a:gd name="connsiteX1" fmla="*/ 5195505 w 9194850"/>
                <a:gd name="connsiteY1" fmla="*/ 341746 h 867698"/>
                <a:gd name="connsiteX2" fmla="*/ 7338341 w 9194850"/>
                <a:gd name="connsiteY2" fmla="*/ 110837 h 867698"/>
                <a:gd name="connsiteX3" fmla="*/ 9194850 w 9194850"/>
                <a:gd name="connsiteY3" fmla="*/ 0 h 867698"/>
                <a:gd name="connsiteX4" fmla="*/ 9194850 w 9194850"/>
                <a:gd name="connsiteY4" fmla="*/ 867696 h 867698"/>
                <a:gd name="connsiteX5" fmla="*/ 41326 w 9194850"/>
                <a:gd name="connsiteY5" fmla="*/ 867698 h 867698"/>
                <a:gd name="connsiteX6" fmla="*/ 50850 w 9194850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0" fmla="*/ 9524 w 9153524"/>
                <a:gd name="connsiteY0" fmla="*/ 378691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9534 w 9153524"/>
                <a:gd name="connsiteY0" fmla="*/ 403386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9534 w 9153524"/>
                <a:gd name="connsiteY7" fmla="*/ 403386 h 867698"/>
                <a:gd name="connsiteX0" fmla="*/ 429041 w 9153524"/>
                <a:gd name="connsiteY0" fmla="*/ 571350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429041 w 9153524"/>
                <a:gd name="connsiteY7" fmla="*/ 571350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9524 w 9153524"/>
                <a:gd name="connsiteY6" fmla="*/ 378691 h 867698"/>
                <a:gd name="connsiteX7" fmla="*/ 500554 w 9153524"/>
                <a:gd name="connsiteY7" fmla="*/ 52704 h 867698"/>
                <a:gd name="connsiteX0" fmla="*/ 500554 w 9153524"/>
                <a:gd name="connsiteY0" fmla="*/ 52704 h 867698"/>
                <a:gd name="connsiteX1" fmla="*/ 5154179 w 9153524"/>
                <a:gd name="connsiteY1" fmla="*/ 341746 h 867698"/>
                <a:gd name="connsiteX2" fmla="*/ 7297015 w 9153524"/>
                <a:gd name="connsiteY2" fmla="*/ 110837 h 867698"/>
                <a:gd name="connsiteX3" fmla="*/ 9153524 w 9153524"/>
                <a:gd name="connsiteY3" fmla="*/ 0 h 867698"/>
                <a:gd name="connsiteX4" fmla="*/ 9153524 w 9153524"/>
                <a:gd name="connsiteY4" fmla="*/ 867696 h 867698"/>
                <a:gd name="connsiteX5" fmla="*/ 0 w 9153524"/>
                <a:gd name="connsiteY5" fmla="*/ 867698 h 867698"/>
                <a:gd name="connsiteX6" fmla="*/ 500554 w 9153524"/>
                <a:gd name="connsiteY6" fmla="*/ 52704 h 867698"/>
                <a:gd name="connsiteX0" fmla="*/ 0 w 9153525"/>
                <a:gd name="connsiteY0" fmla="*/ 349073 h 867698"/>
                <a:gd name="connsiteX1" fmla="*/ 5154180 w 9153525"/>
                <a:gd name="connsiteY1" fmla="*/ 341746 h 867698"/>
                <a:gd name="connsiteX2" fmla="*/ 7297016 w 9153525"/>
                <a:gd name="connsiteY2" fmla="*/ 110837 h 867698"/>
                <a:gd name="connsiteX3" fmla="*/ 9153525 w 9153525"/>
                <a:gd name="connsiteY3" fmla="*/ 0 h 867698"/>
                <a:gd name="connsiteX4" fmla="*/ 9153525 w 9153525"/>
                <a:gd name="connsiteY4" fmla="*/ 867696 h 867698"/>
                <a:gd name="connsiteX5" fmla="*/ 1 w 9153525"/>
                <a:gd name="connsiteY5" fmla="*/ 867698 h 867698"/>
                <a:gd name="connsiteX6" fmla="*/ 0 w 9153525"/>
                <a:gd name="connsiteY6" fmla="*/ 349073 h 8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525" h="867698">
                  <a:moveTo>
                    <a:pt x="0" y="349073"/>
                  </a:moveTo>
                  <a:lnTo>
                    <a:pt x="5154180" y="341746"/>
                  </a:lnTo>
                  <a:cubicBezTo>
                    <a:pt x="6368762" y="297104"/>
                    <a:pt x="6630459" y="167795"/>
                    <a:pt x="7297016" y="110837"/>
                  </a:cubicBezTo>
                  <a:lnTo>
                    <a:pt x="9153525" y="0"/>
                  </a:lnTo>
                  <a:lnTo>
                    <a:pt x="9153525" y="867696"/>
                  </a:lnTo>
                  <a:lnTo>
                    <a:pt x="1" y="867698"/>
                  </a:lnTo>
                  <a:cubicBezTo>
                    <a:pt x="1" y="694823"/>
                    <a:pt x="0" y="521948"/>
                    <a:pt x="0" y="34907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Curve"/>
            <p:cNvSpPr/>
            <p:nvPr/>
          </p:nvSpPr>
          <p:spPr>
            <a:xfrm flipV="1">
              <a:off x="0" y="500043"/>
              <a:ext cx="9143999" cy="336568"/>
            </a:xfrm>
            <a:custGeom>
              <a:avLst/>
              <a:gdLst>
                <a:gd name="connsiteX0" fmla="*/ 0 w 9144000"/>
                <a:gd name="connsiteY0" fmla="*/ 378691 h 378691"/>
                <a:gd name="connsiteX1" fmla="*/ 5144655 w 9144000"/>
                <a:gd name="connsiteY1" fmla="*/ 341746 h 378691"/>
                <a:gd name="connsiteX2" fmla="*/ 7287491 w 9144000"/>
                <a:gd name="connsiteY2" fmla="*/ 110837 h 378691"/>
                <a:gd name="connsiteX3" fmla="*/ 9144000 w 9144000"/>
                <a:gd name="connsiteY3" fmla="*/ 0 h 378691"/>
                <a:gd name="connsiteX0" fmla="*/ 0 w 9144000"/>
                <a:gd name="connsiteY0" fmla="*/ 349073 h 349073"/>
                <a:gd name="connsiteX1" fmla="*/ 5144655 w 9144000"/>
                <a:gd name="connsiteY1" fmla="*/ 341746 h 349073"/>
                <a:gd name="connsiteX2" fmla="*/ 7287491 w 9144000"/>
                <a:gd name="connsiteY2" fmla="*/ 110837 h 349073"/>
                <a:gd name="connsiteX3" fmla="*/ 9144000 w 9144000"/>
                <a:gd name="connsiteY3" fmla="*/ 0 h 3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49073">
                  <a:moveTo>
                    <a:pt x="0" y="349073"/>
                  </a:moveTo>
                  <a:lnTo>
                    <a:pt x="5144655" y="341746"/>
                  </a:lnTo>
                  <a:cubicBezTo>
                    <a:pt x="6359237" y="297104"/>
                    <a:pt x="6620934" y="167795"/>
                    <a:pt x="7287491" y="110837"/>
                  </a:cubicBezTo>
                  <a:cubicBezTo>
                    <a:pt x="7954048" y="53879"/>
                    <a:pt x="8549024" y="26939"/>
                    <a:pt x="9144000" y="0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Standard in Comfort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Volume"/>
          <p:cNvGrpSpPr/>
          <p:nvPr/>
        </p:nvGrpSpPr>
        <p:grpSpPr>
          <a:xfrm>
            <a:off x="5000628" y="3509193"/>
            <a:ext cx="4071934" cy="2491577"/>
            <a:chOff x="5000628" y="3580629"/>
            <a:chExt cx="4071934" cy="2491577"/>
          </a:xfrm>
        </p:grpSpPr>
        <p:graphicFrame>
          <p:nvGraphicFramePr>
            <p:cNvPr id="48" name="Chart"/>
            <p:cNvGraphicFramePr/>
            <p:nvPr>
              <p:extLst>
                <p:ext uri="{D42A27DB-BD31-4B8C-83A1-F6EECF244321}">
                  <p14:modId xmlns="" xmlns:p14="http://schemas.microsoft.com/office/powerpoint/2010/main" val="682711870"/>
                </p:ext>
              </p:extLst>
            </p:nvPr>
          </p:nvGraphicFramePr>
          <p:xfrm>
            <a:off x="5000628" y="3580629"/>
            <a:ext cx="4071934" cy="231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" name="Text"/>
            <p:cNvSpPr txBox="1"/>
            <p:nvPr/>
          </p:nvSpPr>
          <p:spPr>
            <a:xfrm>
              <a:off x="7929586" y="5795207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SSJ100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"/>
            <p:cNvSpPr txBox="1"/>
            <p:nvPr/>
          </p:nvSpPr>
          <p:spPr>
            <a:xfrm>
              <a:off x="7358082" y="579520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B737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"/>
            <p:cNvSpPr txBox="1"/>
            <p:nvPr/>
          </p:nvSpPr>
          <p:spPr>
            <a:xfrm>
              <a:off x="6715140" y="579520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A318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"/>
            <p:cNvSpPr txBox="1"/>
            <p:nvPr/>
          </p:nvSpPr>
          <p:spPr>
            <a:xfrm>
              <a:off x="6072198" y="579520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E190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"/>
            <p:cNvSpPr txBox="1"/>
            <p:nvPr/>
          </p:nvSpPr>
          <p:spPr>
            <a:xfrm>
              <a:off x="5357818" y="5795207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CRJ900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"/>
            <p:cNvSpPr txBox="1"/>
            <p:nvPr/>
          </p:nvSpPr>
          <p:spPr>
            <a:xfrm>
              <a:off x="5286380" y="3655487"/>
              <a:ext cx="3571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Bin volume comparison</a:t>
              </a:r>
              <a:r>
                <a:rPr lang="ru-RU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m³</a:t>
              </a:r>
              <a:endPara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Cut"/>
          <p:cNvGrpSpPr/>
          <p:nvPr/>
        </p:nvGrpSpPr>
        <p:grpSpPr>
          <a:xfrm>
            <a:off x="179043" y="1161443"/>
            <a:ext cx="4918296" cy="4535114"/>
            <a:chOff x="179042" y="648000"/>
            <a:chExt cx="4918296" cy="4535114"/>
          </a:xfrm>
        </p:grpSpPr>
        <p:pic>
          <p:nvPicPr>
            <p:cNvPr id="2050" name="Pic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99" y="718915"/>
              <a:ext cx="4456112" cy="43164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"/>
            <p:cNvSpPr txBox="1">
              <a:spLocks noChangeAspect="1" noChangeArrowheads="1"/>
            </p:cNvSpPr>
            <p:nvPr/>
          </p:nvSpPr>
          <p:spPr bwMode="auto">
            <a:xfrm>
              <a:off x="1072100" y="4929198"/>
              <a:ext cx="328614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2697">
                <a:defRPr/>
              </a:pP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 m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7.</a:t>
              </a:r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Arrow"/>
            <p:cNvSpPr>
              <a:spLocks noChangeAspect="1" noChangeShapeType="1"/>
            </p:cNvSpPr>
            <p:nvPr/>
          </p:nvSpPr>
          <p:spPr bwMode="auto">
            <a:xfrm>
              <a:off x="1044000" y="4896000"/>
              <a:ext cx="3348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"/>
            <p:cNvSpPr>
              <a:spLocks noChangeShapeType="1"/>
            </p:cNvSpPr>
            <p:nvPr/>
          </p:nvSpPr>
          <p:spPr bwMode="auto">
            <a:xfrm flipV="1">
              <a:off x="4392000" y="3636000"/>
              <a:ext cx="0" cy="1332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"/>
            <p:cNvSpPr>
              <a:spLocks noChangeShapeType="1"/>
            </p:cNvSpPr>
            <p:nvPr/>
          </p:nvSpPr>
          <p:spPr bwMode="auto">
            <a:xfrm flipH="1" flipV="1">
              <a:off x="1044000" y="3636000"/>
              <a:ext cx="0" cy="1332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"/>
            <p:cNvSpPr>
              <a:spLocks noChangeShapeType="1"/>
            </p:cNvSpPr>
            <p:nvPr/>
          </p:nvSpPr>
          <p:spPr bwMode="auto">
            <a:xfrm flipV="1">
              <a:off x="4392000" y="3636000"/>
              <a:ext cx="648000" cy="0"/>
            </a:xfrm>
            <a:prstGeom prst="line">
              <a:avLst/>
            </a:prstGeom>
            <a:noFill/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"/>
            <p:cNvSpPr txBox="1">
              <a:spLocks noChangeArrowheads="1"/>
            </p:cNvSpPr>
            <p:nvPr/>
          </p:nvSpPr>
          <p:spPr bwMode="auto">
            <a:xfrm>
              <a:off x="4732333" y="3384000"/>
              <a:ext cx="32733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2697">
                <a:defRPr/>
              </a:pP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0”</a:t>
              </a:r>
              <a:endParaRPr lang="ru-RU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"/>
            <p:cNvSpPr>
              <a:spLocks noChangeShapeType="1"/>
            </p:cNvSpPr>
            <p:nvPr/>
          </p:nvSpPr>
          <p:spPr bwMode="auto">
            <a:xfrm>
              <a:off x="4608000" y="2700000"/>
              <a:ext cx="432000" cy="0"/>
            </a:xfrm>
            <a:prstGeom prst="line">
              <a:avLst/>
            </a:prstGeom>
            <a:noFill/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"/>
            <p:cNvSpPr txBox="1">
              <a:spLocks noChangeArrowheads="1"/>
            </p:cNvSpPr>
            <p:nvPr/>
          </p:nvSpPr>
          <p:spPr bwMode="auto">
            <a:xfrm>
              <a:off x="4694663" y="2412000"/>
              <a:ext cx="40267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2697">
                <a:defRPr/>
              </a:pP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25”</a:t>
              </a:r>
              <a:endParaRPr lang="ru-RU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"/>
            <p:cNvSpPr>
              <a:spLocks noChangeShapeType="1"/>
            </p:cNvSpPr>
            <p:nvPr/>
          </p:nvSpPr>
          <p:spPr bwMode="auto">
            <a:xfrm flipH="1" flipV="1">
              <a:off x="3186000" y="2232000"/>
              <a:ext cx="0" cy="900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Line"/>
            <p:cNvSpPr>
              <a:spLocks noChangeShapeType="1"/>
            </p:cNvSpPr>
            <p:nvPr/>
          </p:nvSpPr>
          <p:spPr bwMode="auto">
            <a:xfrm flipV="1">
              <a:off x="2700000" y="2232000"/>
              <a:ext cx="0" cy="900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Arrow"/>
            <p:cNvSpPr>
              <a:spLocks noChangeAspect="1" noChangeShapeType="1"/>
            </p:cNvSpPr>
            <p:nvPr/>
          </p:nvSpPr>
          <p:spPr bwMode="auto">
            <a:xfrm>
              <a:off x="2700000" y="2285992"/>
              <a:ext cx="486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"/>
            <p:cNvSpPr txBox="1">
              <a:spLocks noChangeAspect="1" noChangeArrowheads="1"/>
            </p:cNvSpPr>
            <p:nvPr/>
          </p:nvSpPr>
          <p:spPr bwMode="auto">
            <a:xfrm>
              <a:off x="2708829" y="1947438"/>
              <a:ext cx="5778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2697">
                <a:spcBef>
                  <a:spcPct val="50000"/>
                </a:spcBef>
                <a:defRPr/>
              </a:pPr>
              <a:r>
                <a:rPr lang="ru-RU" sz="8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08 </a:t>
              </a: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mm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</a:t>
              </a: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.0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"/>
            <p:cNvSpPr>
              <a:spLocks noChangeShapeType="1"/>
            </p:cNvSpPr>
            <p:nvPr/>
          </p:nvSpPr>
          <p:spPr bwMode="auto">
            <a:xfrm flipV="1">
              <a:off x="2214000" y="2232000"/>
              <a:ext cx="0" cy="468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"/>
            <p:cNvSpPr>
              <a:spLocks noChangeShapeType="1"/>
            </p:cNvSpPr>
            <p:nvPr/>
          </p:nvSpPr>
          <p:spPr bwMode="auto">
            <a:xfrm flipV="1">
              <a:off x="1774800" y="2232000"/>
              <a:ext cx="0" cy="468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Arrow"/>
            <p:cNvSpPr>
              <a:spLocks noChangeAspect="1" noChangeShapeType="1"/>
            </p:cNvSpPr>
            <p:nvPr/>
          </p:nvSpPr>
          <p:spPr bwMode="auto">
            <a:xfrm>
              <a:off x="1774800" y="2285992"/>
              <a:ext cx="432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"/>
            <p:cNvSpPr txBox="1">
              <a:spLocks noChangeAspect="1" noChangeArrowheads="1"/>
            </p:cNvSpPr>
            <p:nvPr/>
          </p:nvSpPr>
          <p:spPr bwMode="auto">
            <a:xfrm>
              <a:off x="1673771" y="1947438"/>
              <a:ext cx="6842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2697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462 mm</a:t>
              </a:r>
              <a:r>
                <a:rPr lang="ru-RU" sz="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(18</a:t>
              </a: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"/>
            <p:cNvSpPr>
              <a:spLocks noChangeShapeType="1"/>
            </p:cNvSpPr>
            <p:nvPr/>
          </p:nvSpPr>
          <p:spPr bwMode="auto">
            <a:xfrm>
              <a:off x="612000" y="1980000"/>
              <a:ext cx="972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Arrow"/>
            <p:cNvSpPr>
              <a:spLocks noChangeAspect="1" noChangeShapeType="1"/>
            </p:cNvSpPr>
            <p:nvPr/>
          </p:nvSpPr>
          <p:spPr bwMode="auto">
            <a:xfrm>
              <a:off x="684000" y="1980000"/>
              <a:ext cx="0" cy="1656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"/>
            <p:cNvSpPr txBox="1">
              <a:spLocks noChangeArrowheads="1"/>
            </p:cNvSpPr>
            <p:nvPr/>
          </p:nvSpPr>
          <p:spPr bwMode="auto">
            <a:xfrm rot="16200000">
              <a:off x="-270000" y="2681042"/>
              <a:ext cx="165600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2697">
                <a:spcBef>
                  <a:spcPct val="50000"/>
                </a:spcBef>
                <a:defRPr/>
              </a:pP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it-IT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 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59</a:t>
              </a:r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"/>
            <p:cNvSpPr>
              <a:spLocks noChangeAspect="1" noChangeShapeType="1"/>
            </p:cNvSpPr>
            <p:nvPr/>
          </p:nvSpPr>
          <p:spPr bwMode="auto">
            <a:xfrm>
              <a:off x="360000" y="3636000"/>
              <a:ext cx="684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"/>
            <p:cNvSpPr>
              <a:spLocks noChangeAspect="1" noChangeShapeType="1"/>
            </p:cNvSpPr>
            <p:nvPr/>
          </p:nvSpPr>
          <p:spPr bwMode="auto">
            <a:xfrm>
              <a:off x="360000" y="1440000"/>
              <a:ext cx="2448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Arrow"/>
            <p:cNvSpPr>
              <a:spLocks noChangeAspect="1" noChangeShapeType="1"/>
            </p:cNvSpPr>
            <p:nvPr/>
          </p:nvSpPr>
          <p:spPr bwMode="auto">
            <a:xfrm>
              <a:off x="432000" y="1440000"/>
              <a:ext cx="0" cy="2196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"/>
            <p:cNvSpPr txBox="1">
              <a:spLocks noChangeArrowheads="1"/>
            </p:cNvSpPr>
            <p:nvPr/>
          </p:nvSpPr>
          <p:spPr bwMode="auto">
            <a:xfrm rot="16200000">
              <a:off x="-792000" y="2411042"/>
              <a:ext cx="219600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2697">
                <a:spcBef>
                  <a:spcPct val="50000"/>
                </a:spcBef>
                <a:defRPr/>
              </a:pP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 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83</a:t>
              </a:r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"/>
            <p:cNvSpPr txBox="1"/>
            <p:nvPr/>
          </p:nvSpPr>
          <p:spPr bwMode="auto">
            <a:xfrm>
              <a:off x="3798000" y="990000"/>
              <a:ext cx="720000" cy="369332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2697">
                <a:defRPr/>
              </a:pPr>
              <a:r>
                <a:rPr lang="en-GB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,139</a:t>
              </a:r>
              <a:r>
                <a:rPr lang="en-GB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m³</a:t>
              </a:r>
              <a:endParaRPr lang="en-GB" sz="9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2697">
                <a:defRPr/>
              </a:pP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215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in³)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"/>
            <p:cNvSpPr txBox="1"/>
            <p:nvPr/>
          </p:nvSpPr>
          <p:spPr bwMode="auto">
            <a:xfrm>
              <a:off x="972000" y="990000"/>
              <a:ext cx="720000" cy="369332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2697">
                <a:defRPr/>
              </a:pPr>
              <a:r>
                <a:rPr lang="en-GB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GB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207 </a:t>
              </a:r>
              <a:r>
                <a:rPr lang="en-US" sz="9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m³</a:t>
              </a:r>
              <a:endParaRPr lang="en-GB" sz="9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2697">
                <a:defRPr/>
              </a:pP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(320.8 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in³)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"/>
            <p:cNvSpPr>
              <a:spLocks noChangeShapeType="1"/>
            </p:cNvSpPr>
            <p:nvPr/>
          </p:nvSpPr>
          <p:spPr bwMode="auto">
            <a:xfrm flipH="1" flipV="1">
              <a:off x="4608000" y="828000"/>
              <a:ext cx="0" cy="1872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"/>
            <p:cNvSpPr>
              <a:spLocks noChangeShapeType="1"/>
            </p:cNvSpPr>
            <p:nvPr/>
          </p:nvSpPr>
          <p:spPr bwMode="auto">
            <a:xfrm flipH="1" flipV="1">
              <a:off x="864000" y="828000"/>
              <a:ext cx="0" cy="187200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Arrow"/>
            <p:cNvSpPr>
              <a:spLocks noChangeAspect="1" noChangeShapeType="1"/>
            </p:cNvSpPr>
            <p:nvPr/>
          </p:nvSpPr>
          <p:spPr bwMode="auto">
            <a:xfrm>
              <a:off x="864000" y="900000"/>
              <a:ext cx="3744000" cy="0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 defTabSz="912697">
                <a:defRPr/>
              </a:pP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"/>
            <p:cNvSpPr txBox="1">
              <a:spLocks noChangeArrowheads="1"/>
            </p:cNvSpPr>
            <p:nvPr/>
          </p:nvSpPr>
          <p:spPr bwMode="auto">
            <a:xfrm>
              <a:off x="864000" y="648000"/>
              <a:ext cx="3744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2697">
                <a:defRPr/>
              </a:pP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,2</a:t>
              </a:r>
              <a:r>
                <a:rPr lang="it-IT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127</a:t>
              </a:r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0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”)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6307" name="Text"/>
          <p:cNvSpPr txBox="1">
            <a:spLocks noChangeArrowheads="1"/>
          </p:cNvSpPr>
          <p:nvPr/>
        </p:nvSpPr>
        <p:spPr bwMode="auto">
          <a:xfrm>
            <a:off x="5286380" y="1000108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square</a:t>
            </a:r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bins	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,834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12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baseline="30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Without bins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5,183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baseline="30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Seat volume</a:t>
            </a:r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bins	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,948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12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Without bins	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0,843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 length</a:t>
            </a:r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meters for the whole cabin length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 Cross Section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 txBox="1">
            <a:spLocks noChangeArrowheads="1"/>
          </p:cNvSpPr>
          <p:nvPr/>
        </p:nvSpPr>
        <p:spPr bwMode="auto">
          <a:xfrm>
            <a:off x="468000" y="5085257"/>
            <a:ext cx="8208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PowerJet provides full range of services</a:t>
            </a:r>
            <a:endParaRPr lang="ru-RU" altLang="zh-CN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>
              <a:defRPr/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Engineering, 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sales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customer support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"/>
          <p:cNvSpPr txBox="1">
            <a:spLocks noChangeArrowheads="1"/>
          </p:cNvSpPr>
          <p:nvPr/>
        </p:nvSpPr>
        <p:spPr bwMode="auto">
          <a:xfrm>
            <a:off x="6588496" y="3161150"/>
            <a:ext cx="24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Fan</a:t>
            </a: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 pressure compressor</a:t>
            </a: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 pressure turbine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Assembly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Ground testing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496" y="2550522"/>
            <a:ext cx="2160000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9536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"/>
          <p:cNvSpPr txBox="1">
            <a:spLocks noChangeArrowheads="1"/>
          </p:cNvSpPr>
          <p:nvPr/>
        </p:nvSpPr>
        <p:spPr bwMode="auto">
          <a:xfrm>
            <a:off x="107504" y="3161149"/>
            <a:ext cx="25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Core engine</a:t>
            </a:r>
            <a:endParaRPr lang="fr-FR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Accessory drive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 system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integration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281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Flight testing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04" y="2496522"/>
            <a:ext cx="216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"/>
          <p:cNvSpPr txBox="1"/>
          <p:nvPr/>
        </p:nvSpPr>
        <p:spPr>
          <a:xfrm>
            <a:off x="3816000" y="2060848"/>
            <a:ext cx="151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SaM146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000" y="62084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System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10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95781" tIns="46798" rIns="95781" bIns="47891" anchor="ctr">
        <a:spAutoFit/>
      </a:bodyPr>
      <a:lstStyle>
        <a:defPPr defTabSz="687388" eaLnBrk="0" hangingPunct="0">
          <a:buClr>
            <a:srgbClr val="FF9900"/>
          </a:buClr>
          <a:defRPr sz="1400" b="1" dirty="0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740</Words>
  <Application>Microsoft Office PowerPoint</Application>
  <PresentationFormat>Экран (4:3)</PresentationFormat>
  <Paragraphs>200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SCAC</vt:lpstr>
      <vt:lpstr>Слайд 1</vt:lpstr>
      <vt:lpstr>Partnership Structure</vt:lpstr>
      <vt:lpstr>Best-in-Class Suppliers</vt:lpstr>
      <vt:lpstr>Basic Configuration</vt:lpstr>
      <vt:lpstr>Two-Class Configuration</vt:lpstr>
      <vt:lpstr>State-of-the-Art Avionics</vt:lpstr>
      <vt:lpstr>New Standard in Comfort</vt:lpstr>
      <vt:lpstr>Cabin Cross Section</vt:lpstr>
      <vt:lpstr>Propulsion System</vt:lpstr>
      <vt:lpstr>Certificates</vt:lpstr>
      <vt:lpstr>Support</vt:lpstr>
      <vt:lpstr>Support Plan</vt:lpstr>
      <vt:lpstr>Ramp Production</vt:lpstr>
      <vt:lpstr>Firm Orders</vt:lpstr>
      <vt:lpstr>Operation and Delivery</vt:lpstr>
      <vt:lpstr>New Customers 2013</vt:lpstr>
      <vt:lpstr>Program Development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Sukhoi Superjet 100</dc:title>
  <dc:creator>Цаликов Даниэл Русланович</dc:creator>
  <cp:lastModifiedBy>m_subbotin</cp:lastModifiedBy>
  <cp:revision>1097</cp:revision>
  <cp:lastPrinted>2012-12-06T18:06:37Z</cp:lastPrinted>
  <dcterms:created xsi:type="dcterms:W3CDTF">2012-11-08T13:30:11Z</dcterms:created>
  <dcterms:modified xsi:type="dcterms:W3CDTF">2013-03-21T09:23:31Z</dcterms:modified>
</cp:coreProperties>
</file>