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2" r:id="rId1"/>
  </p:sldMasterIdLst>
  <p:notesMasterIdLst>
    <p:notesMasterId r:id="rId21"/>
  </p:notesMasterIdLst>
  <p:handoutMasterIdLst>
    <p:handoutMasterId r:id="rId22"/>
  </p:handoutMasterIdLst>
  <p:sldIdLst>
    <p:sldId id="933" r:id="rId2"/>
    <p:sldId id="1093" r:id="rId3"/>
    <p:sldId id="1094" r:id="rId4"/>
    <p:sldId id="1064" r:id="rId5"/>
    <p:sldId id="985" r:id="rId6"/>
    <p:sldId id="1098" r:id="rId7"/>
    <p:sldId id="1091" r:id="rId8"/>
    <p:sldId id="1099" r:id="rId9"/>
    <p:sldId id="1097" r:id="rId10"/>
    <p:sldId id="1025" r:id="rId11"/>
    <p:sldId id="1087" r:id="rId12"/>
    <p:sldId id="1026" r:id="rId13"/>
    <p:sldId id="1038" r:id="rId14"/>
    <p:sldId id="1090" r:id="rId15"/>
    <p:sldId id="1040" r:id="rId16"/>
    <p:sldId id="1043" r:id="rId17"/>
    <p:sldId id="1096" r:id="rId18"/>
    <p:sldId id="1095" r:id="rId19"/>
    <p:sldId id="992" r:id="rId20"/>
  </p:sldIdLst>
  <p:sldSz cx="9906000" cy="6858000" type="A4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-25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-82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-111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CC"/>
    <a:srgbClr val="000099"/>
    <a:srgbClr val="0B0D6F"/>
    <a:srgbClr val="669900"/>
    <a:srgbClr val="3333CC"/>
    <a:srgbClr val="FFFFFF"/>
    <a:srgbClr val="FFFF97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5522" autoAdjust="0"/>
  </p:normalViewPr>
  <p:slideViewPr>
    <p:cSldViewPr showGuides="1">
      <p:cViewPr>
        <p:scale>
          <a:sx n="75" d="100"/>
          <a:sy n="75" d="100"/>
        </p:scale>
        <p:origin x="-437" y="350"/>
      </p:cViewPr>
      <p:guideLst>
        <p:guide orient="horz" pos="436"/>
        <p:guide orient="horz" pos="4020"/>
        <p:guide pos="3120"/>
        <p:guide pos="262"/>
        <p:guide pos="5978"/>
      </p:guideLst>
    </p:cSldViewPr>
  </p:slideViewPr>
  <p:outlineViewPr>
    <p:cViewPr>
      <p:scale>
        <a:sx n="33" d="100"/>
        <a:sy n="33" d="100"/>
      </p:scale>
      <p:origin x="0" y="6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71250" cy="52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4" tIns="43702" rIns="87404" bIns="43702" numCol="1" anchor="t" anchorCtr="0" compatLnSpc="1">
            <a:prstTxWarp prst="textNoShape">
              <a:avLst/>
            </a:prstTxWarp>
          </a:bodyPr>
          <a:lstStyle>
            <a:lvl1pPr defTabSz="872308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670" y="3"/>
            <a:ext cx="2896885" cy="52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4" tIns="43702" rIns="87404" bIns="43702" numCol="1" anchor="t" anchorCtr="0" compatLnSpc="1">
            <a:prstTxWarp prst="textNoShape">
              <a:avLst/>
            </a:prstTxWarp>
          </a:bodyPr>
          <a:lstStyle>
            <a:lvl1pPr algn="r" defTabSz="872308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97680"/>
            <a:ext cx="2971250" cy="44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4" tIns="43702" rIns="87404" bIns="43702" numCol="1" anchor="b" anchorCtr="0" compatLnSpc="1">
            <a:prstTxWarp prst="textNoShape">
              <a:avLst/>
            </a:prstTxWarp>
          </a:bodyPr>
          <a:lstStyle>
            <a:lvl1pPr defTabSz="872308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670" y="9397680"/>
            <a:ext cx="2896885" cy="44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4" tIns="43702" rIns="87404" bIns="43702" numCol="1" anchor="b" anchorCtr="0" compatLnSpc="1">
            <a:prstTxWarp prst="textNoShape">
              <a:avLst/>
            </a:prstTxWarp>
          </a:bodyPr>
          <a:lstStyle>
            <a:lvl1pPr algn="r" defTabSz="872308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3CF7F6-56FE-42A1-9E7E-A051CB1EAD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24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71250" cy="5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4" tIns="43702" rIns="87404" bIns="43702" numCol="1" anchor="t" anchorCtr="0" compatLnSpc="1">
            <a:prstTxWarp prst="textNoShape">
              <a:avLst/>
            </a:prstTxWarp>
          </a:bodyPr>
          <a:lstStyle>
            <a:lvl1pPr defTabSz="872308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670" y="3"/>
            <a:ext cx="2896885" cy="5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4" tIns="43702" rIns="87404" bIns="43702" numCol="1" anchor="t" anchorCtr="0" compatLnSpc="1">
            <a:prstTxWarp prst="textNoShape">
              <a:avLst/>
            </a:prstTxWarp>
          </a:bodyPr>
          <a:lstStyle>
            <a:lvl1pPr algn="r" defTabSz="872308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57238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232" y="4692808"/>
            <a:ext cx="4956091" cy="44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4" tIns="43702" rIns="87404" bIns="43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96583"/>
            <a:ext cx="2971250" cy="44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4" tIns="43702" rIns="87404" bIns="43702" numCol="1" anchor="b" anchorCtr="0" compatLnSpc="1">
            <a:prstTxWarp prst="textNoShape">
              <a:avLst/>
            </a:prstTxWarp>
          </a:bodyPr>
          <a:lstStyle>
            <a:lvl1pPr defTabSz="872308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670" y="9396583"/>
            <a:ext cx="2896885" cy="44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4" tIns="43702" rIns="87404" bIns="43702" numCol="1" anchor="b" anchorCtr="0" compatLnSpc="1">
            <a:prstTxWarp prst="textNoShape">
              <a:avLst/>
            </a:prstTxWarp>
          </a:bodyPr>
          <a:lstStyle>
            <a:lvl1pPr algn="r" defTabSz="872308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9F737B-6DF3-4D79-B793-B2C7DB5BF4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06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79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5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7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389F737B-6DF3-4D79-B793-B2C7DB5BF42C}" type="slidenum">
              <a:rPr/>
              <a:pPr>
                <a:defRPr/>
              </a:pPr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1003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F737B-6DF3-4D79-B793-B2C7DB5BF42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4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" dirty="0" smtClean="0">
              <a:latin typeface="Arial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694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10353" indent="-196290" defTabSz="86694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85159" indent="-157032" defTabSz="86694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9222" indent="-157032" defTabSz="86694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13286" indent="-157032" defTabSz="86694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27350" indent="-157032" defTabSz="8669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041414" indent="-157032" defTabSz="8669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355476" indent="-157032" defTabSz="8669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669540" indent="-157032" defTabSz="8669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fld id="{4EE5D738-82AA-4694-ABED-344605599587}" type="slidenum">
              <a:rPr/>
              <a:pPr eaLnBrk="1" hangingPunct="1"/>
              <a:t>3</a:t>
            </a:fld>
            <a:endParaRPr lang="e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defTabSz="616262" rtl="0">
              <a:spcBef>
                <a:spcPct val="0"/>
              </a:spcBef>
            </a:pPr>
            <a:endParaRPr lang="e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514" indent="-284429" defTabSz="921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715" indent="-227543" defTabSz="921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800" indent="-227543" defTabSz="921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886" indent="-227543" defTabSz="921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972" indent="-227543" defTabSz="921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8058" indent="-227543" defTabSz="921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3143" indent="-227543" defTabSz="921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8228" indent="-227543" defTabSz="921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fld id="{125C4A09-54C7-4D7E-ADA4-64954C93A378}" type="slidenum">
              <a:rPr/>
              <a:pPr eaLnBrk="1" hangingPunct="1"/>
              <a:t>4</a:t>
            </a:fld>
            <a:endParaRPr lang="e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cs typeface="Arial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12710" indent="-197196" defTabSz="8775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88784" indent="-157757" defTabSz="8775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04298" indent="-157757" defTabSz="8775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19812" indent="-157757" defTabSz="8775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35325" indent="-157757" defTabSz="8775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050839" indent="-157757" defTabSz="8775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366353" indent="-157757" defTabSz="8775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681867" indent="-157757" defTabSz="8775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315C5A-F828-43EE-A86F-CD82875F18E8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621506">
              <a:spcBef>
                <a:spcPct val="0"/>
              </a:spcBef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11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10289" indent="-196265" defTabSz="8711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85061" indent="-157012" defTabSz="8711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9084" indent="-157012" defTabSz="8711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13108" indent="-157012" defTabSz="8711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27134" indent="-157012" defTabSz="8711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041158" indent="-157012" defTabSz="8711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355180" indent="-157012" defTabSz="8711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669205" indent="-157012" defTabSz="8711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5A5BAB-7801-4489-9875-912CF6797059}" type="slidenum">
              <a:rPr lang="ru-RU" smtClean="0"/>
              <a:pPr eaLnBrk="1" hangingPunct="1"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rtl="0">
              <a:spcBef>
                <a:spcPct val="0"/>
              </a:spcBef>
            </a:pPr>
            <a:endParaRPr lang="e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13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10353" indent="-196290" defTabSz="8713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85159" indent="-157032" defTabSz="8713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9222" indent="-157032" defTabSz="8713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13286" indent="-157032" defTabSz="8713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27350" indent="-157032" defTabSz="871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041414" indent="-157032" defTabSz="871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355476" indent="-157032" defTabSz="871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669540" indent="-157032" defTabSz="871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fld id="{216EEED9-514C-44D0-A637-34AEB78F5759}" type="slidenum">
              <a:rPr/>
              <a:pPr algn="l" rtl="0" eaLnBrk="1" hangingPunct="1"/>
              <a:t>13</a:t>
            </a:fld>
            <a:endParaRPr lang="en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389F737B-6DF3-4D79-B793-B2C7DB5BF42C}" type="slidenum">
              <a:rPr/>
              <a:pPr algn="l" rtl="0">
                <a:defRPr/>
              </a:pPr>
              <a:t>17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686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defTabSz="621584" rtl="0">
              <a:spcBef>
                <a:spcPct val="0"/>
              </a:spcBef>
            </a:pPr>
            <a:endParaRPr lang="e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13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10353" indent="-196290" defTabSz="8713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85159" indent="-157032" defTabSz="8713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9222" indent="-157032" defTabSz="8713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13286" indent="-157032" defTabSz="8713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27350" indent="-157032" defTabSz="871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041414" indent="-157032" defTabSz="871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355476" indent="-157032" defTabSz="871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669540" indent="-157032" defTabSz="871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fld id="{D9EF3581-E56D-4F4A-A253-4784EB1A98EA}" type="slidenum">
              <a:rPr/>
              <a:pPr algn="l" rtl="0" eaLnBrk="1" hangingPunct="1"/>
              <a:t>19</a:t>
            </a:fld>
            <a:endParaRPr lang="e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1027113" y="115888"/>
            <a:ext cx="84629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B5CEEF-F261-4D23-9EAF-1B241DD31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9" y="-47040"/>
            <a:ext cx="1296144" cy="7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813675" y="6297235"/>
            <a:ext cx="1641475" cy="42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9655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5CE60C-83AF-46D0-8667-9F86A40A9F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57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2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8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4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3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microsoft.com/office/2007/relationships/hdphoto" Target="../media/hdphoto2.wdp"/><Relationship Id="rId9" Type="http://schemas.openxmlformats.org/officeDocument/2006/relationships/image" Target="../media/image10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12" Type="http://schemas.openxmlformats.org/officeDocument/2006/relationships/image" Target="../media/image1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jpeg"/><Relationship Id="rId11" Type="http://schemas.openxmlformats.org/officeDocument/2006/relationships/image" Target="../media/image132.jpeg"/><Relationship Id="rId5" Type="http://schemas.openxmlformats.org/officeDocument/2006/relationships/image" Target="../media/image126.jpeg"/><Relationship Id="rId10" Type="http://schemas.openxmlformats.org/officeDocument/2006/relationships/image" Target="../media/image131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12" Type="http://schemas.openxmlformats.org/officeDocument/2006/relationships/image" Target="../media/image6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10" Type="http://schemas.openxmlformats.org/officeDocument/2006/relationships/image" Target="../media/image58.jpeg"/><Relationship Id="rId4" Type="http://schemas.openxmlformats.org/officeDocument/2006/relationships/image" Target="../media/image53.jpeg"/><Relationship Id="rId9" Type="http://schemas.openxmlformats.org/officeDocument/2006/relationships/image" Target="../media/image41.jpe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5"/>
          <p:cNvSpPr>
            <a:spLocks noChangeArrowheads="1"/>
          </p:cNvSpPr>
          <p:nvPr/>
        </p:nvSpPr>
        <p:spPr bwMode="auto">
          <a:xfrm>
            <a:off x="15081" y="41275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" dirty="0"/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"/>
          <a:stretch>
            <a:fillRect/>
          </a:stretch>
        </p:blipFill>
        <p:spPr bwMode="auto">
          <a:xfrm>
            <a:off x="650875" y="3470275"/>
            <a:ext cx="27209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Рисунок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 b="67"/>
          <a:stretch>
            <a:fillRect/>
          </a:stretch>
        </p:blipFill>
        <p:spPr bwMode="auto">
          <a:xfrm>
            <a:off x="6527800" y="1149350"/>
            <a:ext cx="27463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004-06-00-16-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51"/>
          <a:stretch>
            <a:fillRect/>
          </a:stretch>
        </p:blipFill>
        <p:spPr bwMode="auto">
          <a:xfrm>
            <a:off x="3571875" y="1149350"/>
            <a:ext cx="279241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3" descr="PICT39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8"/>
          <a:stretch>
            <a:fillRect/>
          </a:stretch>
        </p:blipFill>
        <p:spPr bwMode="auto">
          <a:xfrm>
            <a:off x="644525" y="1149350"/>
            <a:ext cx="27463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6705600" y="4083050"/>
            <a:ext cx="2786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600" b="0" i="0" u="none">
                <a:solidFill>
                  <a:srgbClr val="0B0D6F"/>
                </a:solidFill>
              </a:rPr>
              <a:t> </a:t>
            </a:r>
            <a:r>
              <a:rPr lang="en" sz="1600" b="1" i="0" u="none">
                <a:solidFill>
                  <a:srgbClr val="0B0D6F"/>
                </a:solidFill>
              </a:rPr>
              <a:t>Rybinsk</a:t>
            </a:r>
            <a:r>
              <a:rPr lang="en" b="1" i="0" u="none">
                <a:solidFill>
                  <a:srgbClr val="0B0D6F"/>
                </a:solidFill>
              </a:rPr>
              <a:t>, </a:t>
            </a:r>
            <a:r>
              <a:rPr lang="en" sz="1600" b="1" i="0" u="none">
                <a:solidFill>
                  <a:srgbClr val="0B0D6F"/>
                </a:solidFill>
              </a:rPr>
              <a:t>Russia</a:t>
            </a:r>
            <a:endParaRPr lang="en" b="1" dirty="0">
              <a:solidFill>
                <a:srgbClr val="0B0D6F"/>
              </a:solidFill>
            </a:endParaRPr>
          </a:p>
          <a:p>
            <a:pPr algn="ctr" rtl="0" eaLnBrk="1" hangingPunct="1"/>
            <a:r>
              <a:rPr lang="en" b="1" i="0" u="none">
                <a:solidFill>
                  <a:srgbClr val="0B0D6F"/>
                </a:solidFill>
              </a:rPr>
              <a:t>www.saturn-gt.ru</a:t>
            </a:r>
          </a:p>
        </p:txBody>
      </p:sp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470275"/>
            <a:ext cx="2771775" cy="216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1450"/>
            <a:ext cx="1344910" cy="79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"/>
          <a:stretch/>
        </p:blipFill>
        <p:spPr bwMode="auto">
          <a:xfrm>
            <a:off x="6791201" y="4898986"/>
            <a:ext cx="2554287" cy="61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 descr="D:\Working\Working\доклады\Совещание по Сургуту 6.03.06\Плакат ГТА-6РМ СУРГУТ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725" y="4243388"/>
            <a:ext cx="259873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8" descr="D:\Working\Working\доклады\ГПА-6,3 блоч\Агрегат ГПА-6,3РМ\R67701000_nv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925" y="2565400"/>
            <a:ext cx="2209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030"/>
          <p:cNvSpPr txBox="1">
            <a:spLocks noChangeArrowheads="1"/>
          </p:cNvSpPr>
          <p:nvPr/>
        </p:nvSpPr>
        <p:spPr bwMode="auto">
          <a:xfrm>
            <a:off x="457200" y="762000"/>
            <a:ext cx="90328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" sz="1200" b="1" i="0" u="none" dirty="0"/>
              <a:t>Saturn – Gas Turbines has a specialized design </a:t>
            </a:r>
            <a:r>
              <a:rPr lang="en" sz="1200" b="1" i="0" u="none" dirty="0" smtClean="0"/>
              <a:t>and development bureau </a:t>
            </a:r>
            <a:r>
              <a:rPr lang="en" sz="1200" b="1" i="0" u="none" dirty="0"/>
              <a:t>carrying out complete cycle of development of documents required for manufacturing of products supplied by the company.</a:t>
            </a:r>
            <a:endParaRPr lang="en" sz="1200" b="1" dirty="0"/>
          </a:p>
        </p:txBody>
      </p:sp>
      <p:sp>
        <p:nvSpPr>
          <p:cNvPr id="13317" name="Rectangle 3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713538" y="188640"/>
            <a:ext cx="28479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0"/>
            <a:r>
              <a:rPr lang="en" sz="1600" b="1" i="0" u="none">
                <a:solidFill>
                  <a:srgbClr val="0000CC"/>
                </a:solidFill>
                <a:latin typeface="Arial" pitchFamily="34" charset="0"/>
              </a:rPr>
              <a:t>ENGINEERING PROCESS</a:t>
            </a:r>
          </a:p>
        </p:txBody>
      </p:sp>
      <p:pic>
        <p:nvPicPr>
          <p:cNvPr id="133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219200"/>
            <a:ext cx="1909762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0" descr="D:\Working\Конус,,,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492625"/>
            <a:ext cx="13477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2" descr="D:\Shmotin\Saturn\Paper\Планы - Стратегия развития\Развитие службы\Отчет-ЦМ-2004\Picture\vent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49530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24"/>
          <p:cNvSpPr txBox="1">
            <a:spLocks noChangeArrowheads="1"/>
          </p:cNvSpPr>
          <p:nvPr/>
        </p:nvSpPr>
        <p:spPr bwMode="auto">
          <a:xfrm>
            <a:off x="457200" y="1195388"/>
            <a:ext cx="6705600" cy="15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" sz="1200" b="1" i="0" u="none" dirty="0"/>
              <a:t>DESIGN BUREAU ACTIVITIES:</a:t>
            </a:r>
            <a:r>
              <a:rPr lang="en" sz="1200" b="1" dirty="0"/>
              <a:t/>
            </a:r>
            <a:br>
              <a:rPr lang="en" sz="1200" b="1" dirty="0"/>
            </a:br>
            <a:r>
              <a:rPr lang="en" sz="1200" b="1" i="0" u="none" dirty="0"/>
              <a:t>1. Development of design documents for manufacturing, assembling and installation of power </a:t>
            </a:r>
            <a:r>
              <a:rPr lang="en" sz="1200" b="1" i="0" u="none" dirty="0" smtClean="0"/>
              <a:t>generating </a:t>
            </a:r>
            <a:r>
              <a:rPr lang="en" sz="1200" b="1" i="0" u="none" dirty="0"/>
              <a:t>and gas reciprocating sets.</a:t>
            </a:r>
            <a:r>
              <a:rPr lang="en" sz="1200" b="1" dirty="0"/>
              <a:t/>
            </a:r>
            <a:br>
              <a:rPr lang="en" sz="1200" b="1" dirty="0"/>
            </a:br>
            <a:r>
              <a:rPr lang="en" sz="1200" b="1" i="0" u="none" dirty="0"/>
              <a:t>2. Engineering supervision of manufacturing process. </a:t>
            </a:r>
            <a:r>
              <a:rPr lang="en" sz="1200" b="1" dirty="0"/>
              <a:t/>
            </a:r>
            <a:br>
              <a:rPr lang="en" sz="1200" b="1" dirty="0"/>
            </a:br>
            <a:r>
              <a:rPr lang="en" sz="1200" b="1" i="0" u="none" dirty="0"/>
              <a:t>3. Engineering supervision of installation and commissioning at site.</a:t>
            </a:r>
            <a:r>
              <a:rPr lang="en" sz="1200" b="1" dirty="0"/>
              <a:t/>
            </a:r>
            <a:br>
              <a:rPr lang="en" sz="1200" b="1" dirty="0"/>
            </a:br>
            <a:r>
              <a:rPr lang="en" sz="1200" b="1" i="0" u="none" dirty="0"/>
              <a:t>4. Development of documents for overhaul of power </a:t>
            </a:r>
            <a:r>
              <a:rPr lang="en" sz="1200" b="1" i="0" u="none" dirty="0" smtClean="0"/>
              <a:t>generating and </a:t>
            </a:r>
            <a:r>
              <a:rPr lang="en" sz="1200" b="1" i="0" u="none" dirty="0"/>
              <a:t>gas </a:t>
            </a:r>
            <a:r>
              <a:rPr lang="en" sz="1200" b="1" i="0" u="none" dirty="0" smtClean="0"/>
              <a:t>compressor sets</a:t>
            </a:r>
            <a:r>
              <a:rPr lang="en" sz="1200" b="1" i="0" u="none" dirty="0"/>
              <a:t>. </a:t>
            </a:r>
            <a:r>
              <a:rPr lang="en" sz="1200" b="1" dirty="0"/>
              <a:t/>
            </a:r>
            <a:br>
              <a:rPr lang="en" sz="1200" b="1" dirty="0"/>
            </a:br>
            <a:r>
              <a:rPr lang="en" sz="1200" b="1" i="0" u="none" dirty="0"/>
              <a:t>5. Strength, hydraulic and environmental calculations for </a:t>
            </a:r>
            <a:r>
              <a:rPr lang="en" sz="1200" b="1" i="0" u="none" dirty="0" smtClean="0"/>
              <a:t>GCS and </a:t>
            </a:r>
            <a:r>
              <a:rPr lang="en" sz="1200" b="1" i="0" u="none" dirty="0"/>
              <a:t>GS </a:t>
            </a:r>
            <a:r>
              <a:rPr lang="en" sz="1200" b="1" i="0" u="none" dirty="0" smtClean="0"/>
              <a:t>design </a:t>
            </a:r>
            <a:r>
              <a:rPr lang="en" sz="1200" b="1" i="0" u="none" dirty="0"/>
              <a:t>solutions.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32520" y="4280719"/>
            <a:ext cx="3124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" sz="1200" b="0" i="0" u="none" dirty="0"/>
              <a:t>Design </a:t>
            </a:r>
            <a:r>
              <a:rPr lang="en" sz="1200" b="0" i="0" u="none" dirty="0" smtClean="0"/>
              <a:t>and Development Bureau </a:t>
            </a:r>
            <a:r>
              <a:rPr lang="en" sz="1200" b="0" i="0" u="none" dirty="0"/>
              <a:t>of Saturn – Gas Turbines </a:t>
            </a:r>
            <a:r>
              <a:rPr lang="en" sz="1200" b="0" i="0" u="none" dirty="0" smtClean="0"/>
              <a:t>  </a:t>
            </a:r>
            <a:r>
              <a:rPr lang="en" sz="1200" b="0" i="0" u="none" dirty="0"/>
              <a:t>in Rybinsk  </a:t>
            </a:r>
            <a:r>
              <a:rPr lang="en" sz="1200" dirty="0"/>
              <a:t/>
            </a:r>
            <a:br>
              <a:rPr lang="en" sz="1200" dirty="0"/>
            </a:br>
            <a:r>
              <a:rPr lang="en" sz="1200" b="0" i="0" u="none" dirty="0"/>
              <a:t>Number of employees </a:t>
            </a:r>
            <a:r>
              <a:rPr lang="en" sz="1200" b="0" i="0" u="none" dirty="0" smtClean="0"/>
              <a:t>- 228  </a:t>
            </a:r>
            <a:endParaRPr lang="en" sz="1200" b="0" i="0" u="none" dirty="0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242120" y="5013548"/>
            <a:ext cx="2514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" sz="1200" b="0" i="0" u="none" dirty="0"/>
              <a:t>“Industrial gas turbines” Design Bureau in Moscow</a:t>
            </a:r>
            <a:r>
              <a:rPr lang="en" sz="1200" dirty="0"/>
              <a:t/>
            </a:r>
            <a:br>
              <a:rPr lang="en" sz="1200" dirty="0"/>
            </a:br>
            <a:r>
              <a:rPr lang="en" sz="1200" b="0" i="0" u="none" dirty="0"/>
              <a:t>Number of employees </a:t>
            </a:r>
            <a:r>
              <a:rPr lang="en" sz="1200" b="0" i="0" u="none" dirty="0" smtClean="0"/>
              <a:t>- 37   </a:t>
            </a:r>
            <a:endParaRPr lang="en" sz="1200" b="0" i="0" u="none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237358" y="5775721"/>
            <a:ext cx="258224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" sz="1200" b="0" i="0" u="none" dirty="0"/>
              <a:t>Subsidiary Design Bureau in Sumy (Ukraine)</a:t>
            </a:r>
            <a:r>
              <a:rPr lang="en" sz="1200" dirty="0"/>
              <a:t/>
            </a:r>
            <a:br>
              <a:rPr lang="en" sz="1200" dirty="0"/>
            </a:br>
            <a:r>
              <a:rPr lang="en" sz="1200" b="0" i="0" u="none" dirty="0"/>
              <a:t>Number of </a:t>
            </a:r>
            <a:r>
              <a:rPr lang="en" sz="1200" b="0" i="0" u="none" dirty="0" smtClean="0"/>
              <a:t>employees - </a:t>
            </a:r>
            <a:r>
              <a:rPr lang="en" sz="1200" b="0" i="0" u="none" dirty="0"/>
              <a:t>16</a:t>
            </a: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632520" y="4933181"/>
            <a:ext cx="0" cy="990600"/>
          </a:xfrm>
          <a:prstGeom prst="line">
            <a:avLst/>
          </a:prstGeom>
          <a:ln>
            <a:solidFill>
              <a:srgbClr val="0000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defRPr/>
            </a:pPr>
            <a:endParaRPr lang="en" dirty="0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651570" y="5315769"/>
            <a:ext cx="609600" cy="0"/>
          </a:xfrm>
          <a:prstGeom prst="line">
            <a:avLst/>
          </a:prstGeom>
          <a:ln>
            <a:solidFill>
              <a:srgbClr val="0000CC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defRPr/>
            </a:pPr>
            <a:endParaRPr lang="en" dirty="0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51570" y="5923781"/>
            <a:ext cx="609600" cy="0"/>
          </a:xfrm>
          <a:prstGeom prst="line">
            <a:avLst/>
          </a:prstGeom>
          <a:ln>
            <a:solidFill>
              <a:srgbClr val="0000CC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defRPr/>
            </a:pPr>
            <a:endParaRPr lang="en" dirty="0"/>
          </a:p>
        </p:txBody>
      </p:sp>
      <p:sp>
        <p:nvSpPr>
          <p:cNvPr id="13328" name="Text Box 24"/>
          <p:cNvSpPr txBox="1">
            <a:spLocks noChangeArrowheads="1"/>
          </p:cNvSpPr>
          <p:nvPr/>
        </p:nvSpPr>
        <p:spPr bwMode="auto">
          <a:xfrm>
            <a:off x="795264" y="3933056"/>
            <a:ext cx="30243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" sz="1600" b="1" i="0" u="none" dirty="0"/>
              <a:t>Design </a:t>
            </a:r>
            <a:r>
              <a:rPr lang="en" sz="1600" b="1" i="0" u="none" dirty="0" smtClean="0"/>
              <a:t>Bureau </a:t>
            </a:r>
            <a:r>
              <a:rPr lang="en" sz="1600" b="1" i="0" u="none" dirty="0"/>
              <a:t>structure</a:t>
            </a:r>
          </a:p>
        </p:txBody>
      </p:sp>
      <p:sp>
        <p:nvSpPr>
          <p:cNvPr id="13329" name="Text Box 1030"/>
          <p:cNvSpPr txBox="1">
            <a:spLocks noChangeArrowheads="1"/>
          </p:cNvSpPr>
          <p:nvPr/>
        </p:nvSpPr>
        <p:spPr bwMode="auto">
          <a:xfrm>
            <a:off x="457200" y="2990850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" sz="1200" b="1" i="0" u="none" dirty="0"/>
              <a:t>The company implements end-to-end computer-aided design approach that is directly integrated </a:t>
            </a:r>
            <a:r>
              <a:rPr lang="en" sz="1200" b="1" i="0" u="none" dirty="0" smtClean="0"/>
              <a:t>in </a:t>
            </a:r>
            <a:r>
              <a:rPr lang="en" sz="1200" b="1" i="0" u="none" dirty="0"/>
              <a:t>the process and allows </a:t>
            </a:r>
            <a:r>
              <a:rPr lang="en" sz="1200" b="1" i="0" u="none" dirty="0" smtClean="0"/>
              <a:t>to make </a:t>
            </a:r>
            <a:r>
              <a:rPr lang="en" sz="1200" b="1" i="0" u="none" dirty="0"/>
              <a:t>corrections of any complexity to </a:t>
            </a:r>
            <a:r>
              <a:rPr lang="en" sz="1200" b="1" i="0" u="none" dirty="0" smtClean="0"/>
              <a:t>design automatically. </a:t>
            </a:r>
            <a:r>
              <a:rPr lang="en" sz="1200" b="1" i="0" u="none" dirty="0"/>
              <a:t>State-of-the-art software products are used for design engineering and calculation purposes, such as AutoCAD, Ansys, Unigrafics, CFX-TASCflow.</a:t>
            </a:r>
            <a:endParaRPr lang="en" sz="1200" b="1" dirty="0"/>
          </a:p>
        </p:txBody>
      </p:sp>
      <p:sp>
        <p:nvSpPr>
          <p:cNvPr id="26" name="Номер слайда 3"/>
          <p:cNvSpPr txBox="1">
            <a:spLocks/>
          </p:cNvSpPr>
          <p:nvPr/>
        </p:nvSpPr>
        <p:spPr>
          <a:xfrm>
            <a:off x="0" y="6500813"/>
            <a:ext cx="3810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60B46362-9AF1-411F-8AA5-DD3B1920376C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l" rtl="0">
                <a:defRPr/>
              </a:pPr>
              <a:t>10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advClick="0" advTm="3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>
            <a:stCxn id="4" idx="2"/>
          </p:cNvCxnSpPr>
          <p:nvPr/>
        </p:nvCxnSpPr>
        <p:spPr>
          <a:xfrm flipH="1">
            <a:off x="7977336" y="2348880"/>
            <a:ext cx="36004" cy="3670987"/>
          </a:xfrm>
          <a:prstGeom prst="line">
            <a:avLst/>
          </a:prstGeom>
          <a:ln>
            <a:tailEnd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17" name="Rectangle 3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016896" y="188640"/>
            <a:ext cx="554461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0"/>
            <a:r>
              <a:rPr lang="en" sz="1600" b="1" i="0" u="none">
                <a:solidFill>
                  <a:srgbClr val="0000CC"/>
                </a:solidFill>
                <a:latin typeface="Arial" pitchFamily="34" charset="0"/>
              </a:rPr>
              <a:t>POWER PLANTS TURNKEY CONSTRUCTION</a:t>
            </a:r>
          </a:p>
        </p:txBody>
      </p:sp>
      <p:sp>
        <p:nvSpPr>
          <p:cNvPr id="26" name="Номер слайда 3"/>
          <p:cNvSpPr txBox="1">
            <a:spLocks/>
          </p:cNvSpPr>
          <p:nvPr/>
        </p:nvSpPr>
        <p:spPr>
          <a:xfrm>
            <a:off x="0" y="6500813"/>
            <a:ext cx="3810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60B46362-9AF1-411F-8AA5-DD3B1920376C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l" rtl="0">
                <a:defRPr/>
              </a:pPr>
              <a:t>11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6536" y="105273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200" b="1" i="0" u="none" dirty="0"/>
              <a:t>Saturn-Gas Turbines </a:t>
            </a:r>
            <a:r>
              <a:rPr lang="en" sz="1200" b="1" i="0" u="none" dirty="0" smtClean="0"/>
              <a:t>exercises </a:t>
            </a:r>
            <a:r>
              <a:rPr lang="en" sz="1200" b="1" i="0" u="none" dirty="0"/>
              <a:t>stand-alone power plants turnkey construction </a:t>
            </a:r>
            <a:r>
              <a:rPr lang="en" sz="1200" b="1" i="0" u="none" dirty="0" smtClean="0"/>
              <a:t>projects </a:t>
            </a:r>
            <a:r>
              <a:rPr lang="en" sz="1200" b="1" i="0" u="none" dirty="0"/>
              <a:t>from feasibility study (FS) and project design to project </a:t>
            </a:r>
            <a:r>
              <a:rPr lang="en" sz="1200" b="1" i="0" u="none" dirty="0" smtClean="0"/>
              <a:t>start-up and aftersales </a:t>
            </a:r>
            <a:r>
              <a:rPr lang="en" sz="1200" b="1" dirty="0" smtClean="0"/>
              <a:t>servicing with </a:t>
            </a:r>
            <a:r>
              <a:rPr lang="en" sz="1200" b="1" dirty="0"/>
              <a:t>no </a:t>
            </a:r>
            <a:r>
              <a:rPr lang="en" sz="1200" b="1" dirty="0" smtClean="0"/>
              <a:t>subcontractors. </a:t>
            </a:r>
            <a:endParaRPr lang="en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65167" y="836712"/>
            <a:ext cx="3096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1200" b="1" i="0" u="none" dirty="0">
                <a:solidFill>
                  <a:schemeClr val="accent1">
                    <a:lumMod val="75000"/>
                  </a:schemeClr>
                </a:solidFill>
              </a:rPr>
              <a:t>Scope of works carried out by </a:t>
            </a:r>
            <a:endParaRPr lang="en" sz="1200" b="1" i="0" u="non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rtl="0"/>
            <a:r>
              <a:rPr lang="en" sz="1200" b="1" i="0" u="none" dirty="0" smtClean="0">
                <a:solidFill>
                  <a:schemeClr val="accent1">
                    <a:lumMod val="75000"/>
                  </a:schemeClr>
                </a:solidFill>
              </a:rPr>
              <a:t>Saturn-Gas </a:t>
            </a:r>
            <a:r>
              <a:rPr lang="en" sz="1200" b="1" i="0" u="none" dirty="0">
                <a:solidFill>
                  <a:schemeClr val="accent1">
                    <a:lumMod val="75000"/>
                  </a:schemeClr>
                </a:solidFill>
              </a:rPr>
              <a:t>Turbines </a:t>
            </a:r>
            <a:r>
              <a:rPr lang="en" sz="1200" b="1" i="0" u="none" dirty="0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</a:p>
          <a:p>
            <a:pPr algn="ctr" rtl="0"/>
            <a:r>
              <a:rPr lang="en" sz="1200" b="1" i="0" u="none" dirty="0" smtClean="0">
                <a:solidFill>
                  <a:schemeClr val="accent1">
                    <a:lumMod val="75000"/>
                  </a:schemeClr>
                </a:solidFill>
              </a:rPr>
              <a:t>turnkey </a:t>
            </a:r>
            <a:r>
              <a:rPr lang="en" sz="1200" b="1" i="0" u="none" dirty="0">
                <a:solidFill>
                  <a:schemeClr val="accent1">
                    <a:lumMod val="75000"/>
                  </a:schemeClr>
                </a:solidFill>
              </a:rPr>
              <a:t>construction projects:</a:t>
            </a:r>
            <a:endParaRPr lang="en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41232" y="1844824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0" i="0" u="none" dirty="0" smtClean="0"/>
              <a:t>F</a:t>
            </a:r>
            <a:r>
              <a:rPr lang="en" sz="1400" b="0" i="0" u="none" dirty="0" smtClean="0"/>
              <a:t>easibility study</a:t>
            </a:r>
            <a:endParaRPr lang="en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41232" y="2473735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400" b="0" i="0" u="none" dirty="0"/>
              <a:t>Project design</a:t>
            </a:r>
            <a:endParaRPr lang="en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41232" y="3096953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400" b="0" i="0" u="none"/>
              <a:t>Equipment manufacturing</a:t>
            </a:r>
            <a:endParaRPr lang="en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41232" y="371703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400" b="0" i="0" u="none"/>
              <a:t>Construction</a:t>
            </a:r>
            <a:endParaRPr lang="en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41232" y="4365104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400" b="0" i="0" u="none"/>
              <a:t>Installation and commissioning</a:t>
            </a:r>
            <a:endParaRPr lang="en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41232" y="5013176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400" b="0" i="0" u="none"/>
              <a:t>Start-up</a:t>
            </a:r>
            <a:endParaRPr lang="en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41232" y="5661248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400" b="0" i="0" u="none" dirty="0" smtClean="0"/>
              <a:t>Aftersales service</a:t>
            </a:r>
            <a:endParaRPr lang="en" sz="1400" dirty="0"/>
          </a:p>
        </p:txBody>
      </p:sp>
      <p:pic>
        <p:nvPicPr>
          <p:cNvPr id="31" name="Picture 11" descr="D:\Асекритов\Фото\Игольско-Таловое м-е\P1000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213086"/>
            <a:ext cx="2484666" cy="159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4" y="4305470"/>
            <a:ext cx="2486236" cy="153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2213086"/>
            <a:ext cx="2448272" cy="159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 descr="D:\Асекритов\Фото\Введенные объекты\ГТЭС-12 Рыбинс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4305468"/>
            <a:ext cx="2448272" cy="153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74153"/>
      </p:ext>
    </p:extLst>
  </p:cSld>
  <p:clrMapOvr>
    <a:masterClrMapping/>
  </p:clrMapOvr>
  <p:transition advClick="0" advTm="300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44"/>
          <p:cNvSpPr>
            <a:spLocks noChangeArrowheads="1"/>
          </p:cNvSpPr>
          <p:nvPr/>
        </p:nvSpPr>
        <p:spPr bwMode="auto">
          <a:xfrm>
            <a:off x="5889104" y="260648"/>
            <a:ext cx="366218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0" eaLnBrk="0" hangingPunct="0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0000CC"/>
                </a:solidFill>
                <a:latin typeface="Arial" charset="0"/>
                <a:ea typeface="+mj-ea"/>
                <a:cs typeface="+mj-cs"/>
              </a:rPr>
              <a:t>FULL </a:t>
            </a:r>
            <a:r>
              <a:rPr lang="en" sz="1600" b="1" i="0" u="none" dirty="0" smtClean="0">
                <a:solidFill>
                  <a:srgbClr val="0000CC"/>
                </a:solidFill>
                <a:latin typeface="Arial" charset="0"/>
                <a:ea typeface="+mj-ea"/>
                <a:cs typeface="+mj-cs"/>
              </a:rPr>
              <a:t>PRODUCTION </a:t>
            </a:r>
            <a:r>
              <a:rPr lang="en" sz="1600" b="1" i="0" u="none" dirty="0">
                <a:solidFill>
                  <a:srgbClr val="0000CC"/>
                </a:solidFill>
                <a:latin typeface="Arial" charset="0"/>
                <a:ea typeface="+mj-ea"/>
                <a:cs typeface="+mj-cs"/>
              </a:rPr>
              <a:t>CYCLE </a:t>
            </a:r>
            <a:endParaRPr lang="en" sz="1600" b="1" dirty="0">
              <a:solidFill>
                <a:srgbClr val="0000CC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14354" name="Text Box 43"/>
          <p:cNvSpPr txBox="1">
            <a:spLocks noChangeArrowheads="1"/>
          </p:cNvSpPr>
          <p:nvPr/>
        </p:nvSpPr>
        <p:spPr bwMode="auto">
          <a:xfrm>
            <a:off x="1280591" y="764704"/>
            <a:ext cx="720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" sz="1200" b="1" i="0" u="none" dirty="0">
                <a:cs typeface="Calibri" pitchFamily="34" charset="0"/>
              </a:rPr>
              <a:t>Saturn-Gas Turbines production cycle is </a:t>
            </a:r>
            <a:r>
              <a:rPr lang="en" sz="1200" b="1" i="0" u="none" dirty="0" smtClean="0">
                <a:cs typeface="Calibri" pitchFamily="34" charset="0"/>
              </a:rPr>
              <a:t>focused on manufacturing of power </a:t>
            </a:r>
            <a:r>
              <a:rPr lang="en" sz="1200" b="1" i="0" u="none" dirty="0">
                <a:cs typeface="Calibri" pitchFamily="34" charset="0"/>
              </a:rPr>
              <a:t>generating and gas compressor sets through </a:t>
            </a:r>
            <a:r>
              <a:rPr lang="en" sz="1200" b="1" i="0" u="none" dirty="0" smtClean="0">
                <a:cs typeface="Calibri" pitchFamily="34" charset="0"/>
              </a:rPr>
              <a:t>a complete </a:t>
            </a:r>
            <a:r>
              <a:rPr lang="en" sz="1200" b="1" i="0" u="none" dirty="0">
                <a:cs typeface="Calibri" pitchFamily="34" charset="0"/>
              </a:rPr>
              <a:t>cycle including blanking and machining.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225674"/>
            <a:ext cx="9233335" cy="5632326"/>
            <a:chOff x="0" y="1225674"/>
            <a:chExt cx="9233335" cy="5632326"/>
          </a:xfrm>
        </p:grpSpPr>
        <p:sp>
          <p:nvSpPr>
            <p:cNvPr id="10" name="Номер слайда 3"/>
            <p:cNvSpPr txBox="1">
              <a:spLocks/>
            </p:cNvSpPr>
            <p:nvPr/>
          </p:nvSpPr>
          <p:spPr>
            <a:xfrm>
              <a:off x="0" y="6500813"/>
              <a:ext cx="381000" cy="357187"/>
            </a:xfrm>
            <a:prstGeom prst="rect">
              <a:avLst/>
            </a:prstGeom>
          </p:spPr>
          <p:txBody>
            <a:bodyPr lIns="91431" tIns="45716" rIns="91431" bIns="45716" anchor="ctr"/>
            <a:lstStyle/>
            <a:p>
              <a:pPr algn="l" rtl="0">
                <a:defRPr/>
              </a:pPr>
              <a:fld id="{49D31C32-06AC-4903-B1DC-78C6B87E2D99}" type="slidenum">
                <a:rPr sz="800">
                  <a:solidFill>
                    <a:schemeClr val="tx1">
                      <a:tint val="75000"/>
                    </a:schemeClr>
                  </a:solidFill>
                  <a:latin typeface="Arial" charset="0"/>
                  <a:cs typeface="+mn-cs"/>
                </a:rPr>
                <a:pPr algn="l" rtl="0">
                  <a:defRPr/>
                </a:pPr>
                <a:t>12</a:t>
              </a:fld>
              <a:endParaRPr lang="en" sz="8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52" y="1225674"/>
              <a:ext cx="8312783" cy="5299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73376" y="5169004"/>
              <a:ext cx="1699504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TEST IN THE TEST CELL</a:t>
              </a:r>
              <a:endParaRPr lang="ru-RU" sz="1000" b="1" dirty="0" smtClean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0034" y="3507105"/>
              <a:ext cx="1656184" cy="3539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 dirty="0" smtClean="0"/>
                <a:t>FINAL ASSEMBLY LINE </a:t>
              </a:r>
              <a:r>
                <a:rPr lang="en-US" sz="850" b="1" dirty="0"/>
                <a:t>№ </a:t>
              </a:r>
              <a:r>
                <a:rPr lang="en-US" sz="850" b="1" dirty="0" smtClean="0"/>
                <a:t>2 </a:t>
              </a:r>
            </a:p>
            <a:p>
              <a:pPr algn="ctr"/>
              <a:r>
                <a:rPr lang="en-US" sz="850" b="1" dirty="0" smtClean="0"/>
                <a:t>(</a:t>
              </a:r>
              <a:r>
                <a:rPr lang="en-US" sz="850" b="1" dirty="0"/>
                <a:t>0,8-4 MW GRS </a:t>
              </a:r>
              <a:r>
                <a:rPr lang="en-US" sz="850" b="1" dirty="0" smtClean="0"/>
                <a:t>AND </a:t>
              </a:r>
              <a:r>
                <a:rPr lang="en-US" sz="850" b="1" dirty="0"/>
                <a:t>GS)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06435" y="2086226"/>
              <a:ext cx="1666445" cy="3277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sz="850" b="1" dirty="0" smtClean="0"/>
                <a:t>FINAL ASSEMBLY LINE </a:t>
              </a:r>
              <a:r>
                <a:rPr lang="ru-RU" sz="850" b="1" dirty="0" smtClean="0"/>
                <a:t>№ </a:t>
              </a:r>
              <a:r>
                <a:rPr lang="ru-RU" sz="850" b="1" dirty="0"/>
                <a:t>1 </a:t>
              </a:r>
              <a:endParaRPr lang="en-US" sz="850" b="1" dirty="0" smtClean="0"/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50" b="1" dirty="0" smtClean="0"/>
                <a:t>(</a:t>
              </a:r>
              <a:r>
                <a:rPr lang="en-US" sz="850" b="1" dirty="0"/>
                <a:t>6-25 MW GS AND GCS</a:t>
              </a:r>
              <a:r>
                <a:rPr lang="ru-RU" sz="850" b="1" dirty="0"/>
                <a:t>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48944" y="1732746"/>
              <a:ext cx="144016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000" b="1" dirty="0" smtClean="0"/>
                <a:t>MECHANICAL MACHINING</a:t>
              </a:r>
              <a:endParaRPr lang="ru-RU" sz="1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6245" y="2124563"/>
              <a:ext cx="1008112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000" b="1" dirty="0" smtClean="0"/>
                <a:t>BLANKING</a:t>
              </a:r>
              <a:endParaRPr lang="ru-RU" sz="1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18012" y="5230559"/>
              <a:ext cx="2016225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000" b="1" dirty="0" smtClean="0"/>
                <a:t>PERFORMANCE  TESTING ON SITE</a:t>
              </a:r>
              <a:endParaRPr lang="ru-RU" sz="1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72315" y="4237847"/>
              <a:ext cx="1368150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START-UP</a:t>
              </a:r>
              <a:endParaRPr lang="ru-RU" sz="1000" b="1" dirty="0"/>
            </a:p>
          </p:txBody>
        </p:sp>
      </p:grpSp>
    </p:spTree>
  </p:cSld>
  <p:clrMapOvr>
    <a:masterClrMapping/>
  </p:clrMapOvr>
  <p:transition advClick="0" advTm="3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33525" y="188640"/>
            <a:ext cx="8027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>
              <a:lnSpc>
                <a:spcPct val="90000"/>
              </a:lnSpc>
            </a:pPr>
            <a:r>
              <a:rPr lang="en" sz="1600" b="1" i="0" u="none">
                <a:solidFill>
                  <a:srgbClr val="0000CC"/>
                </a:solidFill>
              </a:rPr>
              <a:t>BLANKING AND MACHINING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/>
          <a:stretch>
            <a:fillRect/>
          </a:stretch>
        </p:blipFill>
        <p:spPr bwMode="auto">
          <a:xfrm>
            <a:off x="3728864" y="1125538"/>
            <a:ext cx="2391942" cy="13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>
            <a:fillRect/>
          </a:stretch>
        </p:blipFill>
        <p:spPr bwMode="auto">
          <a:xfrm>
            <a:off x="705445" y="1076262"/>
            <a:ext cx="2375347" cy="141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3656856" y="2521239"/>
            <a:ext cx="3124994" cy="8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sz="1000" dirty="0" smtClean="0"/>
              <a:t>Machining </a:t>
            </a:r>
            <a:r>
              <a:rPr lang="en" sz="1000" dirty="0" smtClean="0"/>
              <a:t>range:</a:t>
            </a:r>
            <a:endParaRPr lang="en" sz="1000" dirty="0"/>
          </a:p>
          <a:p>
            <a:pPr marL="171450" indent="-171450" algn="l" rtl="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" sz="1000" b="0" i="0" u="none" dirty="0" smtClean="0"/>
              <a:t>Aluminium </a:t>
            </a:r>
            <a:r>
              <a:rPr lang="en" sz="1000" b="0" i="0" u="none" dirty="0"/>
              <a:t>alloys - up to 8 mm,  </a:t>
            </a:r>
          </a:p>
          <a:p>
            <a:pPr marL="171450" indent="-171450" algn="l" rtl="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" sz="1000" b="0" i="0" u="none" dirty="0"/>
              <a:t>Stainless steel - up to 10 mm,</a:t>
            </a:r>
            <a:endParaRPr lang="en" sz="1000" dirty="0"/>
          </a:p>
          <a:p>
            <a:pPr marL="171450" indent="-171450" algn="l" rtl="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" sz="1000" b="0" i="0" u="none" dirty="0"/>
              <a:t>Construction steel – up to 20 mm.</a:t>
            </a:r>
            <a:endParaRPr lang="en" sz="1000" dirty="0"/>
          </a:p>
          <a:p>
            <a:pPr algn="l" rtl="0">
              <a:lnSpc>
                <a:spcPct val="60000"/>
              </a:lnSpc>
              <a:spcBef>
                <a:spcPct val="50000"/>
              </a:spcBef>
            </a:pPr>
            <a:r>
              <a:rPr lang="en" sz="1000" b="0" i="0" u="none" dirty="0"/>
              <a:t>Max. processed part dimensions </a:t>
            </a:r>
            <a:r>
              <a:rPr lang="en" sz="1000" b="0" i="0" u="none" dirty="0" smtClean="0"/>
              <a:t>1,480 х 2,980</a:t>
            </a:r>
            <a:endParaRPr lang="en" sz="1000" dirty="0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3584848" y="692150"/>
            <a:ext cx="2608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n" sz="1100" b="1" i="0" u="none">
                <a:solidFill>
                  <a:srgbClr val="0000CC"/>
                </a:solidFill>
              </a:rPr>
              <a:t>LASER CUTTING AREA BASED ON BYSTRONIC MACHINERY</a:t>
            </a:r>
            <a:endParaRPr lang="en" sz="1100" b="1" dirty="0">
              <a:solidFill>
                <a:srgbClr val="0000CC"/>
              </a:solidFill>
            </a:endParaRP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560388" y="685800"/>
            <a:ext cx="2519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n" sz="1100" b="1" i="0" u="none">
                <a:solidFill>
                  <a:srgbClr val="0000CC"/>
                </a:solidFill>
              </a:rPr>
              <a:t>PLASMA CUTTING MACHINE MG 12001.25 PkG</a:t>
            </a:r>
            <a:endParaRPr lang="en" sz="1100" b="1" dirty="0">
              <a:solidFill>
                <a:srgbClr val="0000CC"/>
              </a:solidFill>
            </a:endParaRPr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>
            <a:off x="612924" y="2525142"/>
            <a:ext cx="27559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" sz="1000" b="0" i="0" u="none" dirty="0" smtClean="0"/>
              <a:t>Machining range:</a:t>
            </a:r>
            <a:endParaRPr lang="en" sz="1000" dirty="0"/>
          </a:p>
          <a:p>
            <a:pPr marL="171450" indent="-171450" algn="l" rtl="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" sz="1000" b="0" i="0" u="none" dirty="0"/>
              <a:t>Plasma cutting – carbon and</a:t>
            </a:r>
          </a:p>
          <a:p>
            <a:pPr algn="l" rtl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" sz="1000" b="0" i="0" u="none" dirty="0"/>
              <a:t> stainless steel - up to 80 mm,</a:t>
            </a:r>
            <a:endParaRPr lang="en" sz="1000" dirty="0"/>
          </a:p>
          <a:p>
            <a:pPr marL="171450" indent="-171450" algn="l" rtl="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" sz="1000" b="0" i="0" u="none" dirty="0"/>
              <a:t>Gas cutting - up to 200 mm.</a:t>
            </a:r>
            <a:endParaRPr lang="en" sz="1000" dirty="0"/>
          </a:p>
          <a:p>
            <a:pPr algn="l" rtl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" sz="1000" b="0" i="0" u="none" dirty="0"/>
              <a:t>Table dimensions </a:t>
            </a:r>
            <a:r>
              <a:rPr lang="en" sz="1000" b="0" i="0" u="none" dirty="0" smtClean="0"/>
              <a:t>12,000 х 2,500 </a:t>
            </a:r>
            <a:r>
              <a:rPr lang="en" sz="1000" b="0" i="0" u="none" dirty="0"/>
              <a:t>mm</a:t>
            </a:r>
            <a:endParaRPr lang="en" sz="1000" dirty="0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0" y="6500813"/>
            <a:ext cx="3810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644621E6-0714-4ED4-91EA-24623E42E4AF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l" rtl="0">
                <a:defRPr/>
              </a:pPr>
              <a:t>13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5371" name="Picture 12" descr="\\Gt-dc1\HOME\СКДпоЭП\ОПР\ОМ\Сотрудники\Горелов В.Г\Hammerle\011-ц905-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216" y="1125538"/>
            <a:ext cx="2375347" cy="13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7061200" y="692150"/>
            <a:ext cx="2212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n" sz="1100" b="1" i="0" u="none">
                <a:solidFill>
                  <a:srgbClr val="0000CC"/>
                </a:solidFill>
              </a:rPr>
              <a:t>SHEET BENDING PRESS HAMMERLE</a:t>
            </a:r>
            <a:endParaRPr lang="en" sz="1100" b="1" dirty="0">
              <a:solidFill>
                <a:srgbClr val="0000CC"/>
              </a:solidFill>
            </a:endParaRPr>
          </a:p>
        </p:txBody>
      </p:sp>
      <p:sp>
        <p:nvSpPr>
          <p:cNvPr id="15373" name="Прямоугольник 1"/>
          <p:cNvSpPr>
            <a:spLocks noChangeArrowheads="1"/>
          </p:cNvSpPr>
          <p:nvPr/>
        </p:nvSpPr>
        <p:spPr bwMode="auto">
          <a:xfrm>
            <a:off x="6825206" y="2539648"/>
            <a:ext cx="29523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ts val="600"/>
              </a:spcBef>
            </a:pPr>
            <a:r>
              <a:rPr lang="de-DE" sz="1000" dirty="0" smtClean="0"/>
              <a:t>Machining </a:t>
            </a:r>
            <a:r>
              <a:rPr lang="en" sz="1000" dirty="0" smtClean="0"/>
              <a:t>range:</a:t>
            </a:r>
            <a:endParaRPr lang="en" sz="1000" dirty="0"/>
          </a:p>
          <a:p>
            <a:pPr marL="171450" indent="-171450" algn="l" rtl="0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Length up to </a:t>
            </a:r>
            <a:r>
              <a:rPr lang="en" sz="1000" b="0" i="0" u="none" dirty="0" smtClean="0"/>
              <a:t>3,000 </a:t>
            </a:r>
            <a:r>
              <a:rPr lang="en" sz="1000" b="0" i="0" u="none" dirty="0"/>
              <a:t>mm, thickness up to 10 mm</a:t>
            </a:r>
            <a:endParaRPr lang="en" sz="1000" dirty="0"/>
          </a:p>
          <a:p>
            <a:pPr marL="171450" indent="-171450" algn="l" rtl="0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Pressing force - 200 tons</a:t>
            </a:r>
            <a:endParaRPr lang="en" sz="1000" dirty="0"/>
          </a:p>
        </p:txBody>
      </p:sp>
      <p:sp>
        <p:nvSpPr>
          <p:cNvPr id="14350" name="Text Box 11"/>
          <p:cNvSpPr txBox="1">
            <a:spLocks noChangeArrowheads="1"/>
          </p:cNvSpPr>
          <p:nvPr/>
        </p:nvSpPr>
        <p:spPr bwMode="auto">
          <a:xfrm>
            <a:off x="687388" y="3454783"/>
            <a:ext cx="2681436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>
              <a:lnSpc>
                <a:spcPct val="80000"/>
              </a:lnSpc>
              <a:defRPr/>
            </a:pPr>
            <a:r>
              <a:rPr lang="en" sz="1100" b="1" i="0" u="none">
                <a:solidFill>
                  <a:srgbClr val="0000CC"/>
                </a:solidFill>
                <a:latin typeface="+mn-lt"/>
              </a:rPr>
              <a:t>RIGID-BED BRIDGE-TYPE MILLING AND DRILLING MACHINE </a:t>
            </a:r>
            <a:r>
              <a:rPr lang="en" sz="1100" b="0" i="0" u="none">
                <a:solidFill>
                  <a:srgbClr val="0000CC"/>
                </a:solidFill>
                <a:latin typeface="+mn-lt"/>
              </a:rPr>
              <a:t> </a:t>
            </a:r>
          </a:p>
          <a:p>
            <a:pPr algn="ctr" rtl="0">
              <a:lnSpc>
                <a:spcPct val="80000"/>
              </a:lnSpc>
              <a:defRPr/>
            </a:pPr>
            <a:r>
              <a:rPr lang="en" sz="1100" b="1" i="0" u="none">
                <a:solidFill>
                  <a:srgbClr val="0000CC"/>
                </a:solidFill>
                <a:latin typeface="+mn-lt"/>
              </a:rPr>
              <a:t>MG 48/140  </a:t>
            </a:r>
            <a:endParaRPr lang="en" sz="1100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5380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3881611"/>
            <a:ext cx="2375719" cy="14195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1" name="Rectangle 13"/>
          <p:cNvSpPr>
            <a:spLocks noChangeArrowheads="1"/>
          </p:cNvSpPr>
          <p:nvPr/>
        </p:nvSpPr>
        <p:spPr bwMode="auto">
          <a:xfrm>
            <a:off x="560388" y="5445224"/>
            <a:ext cx="3096716" cy="42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l" rtl="0" eaLnBrk="0" hangingPunct="0">
              <a:lnSpc>
                <a:spcPct val="60000"/>
              </a:lnSpc>
              <a:spcBef>
                <a:spcPts val="600"/>
              </a:spcBef>
            </a:pPr>
            <a:r>
              <a:rPr lang="en" sz="1000" b="0" i="0" u="none" dirty="0"/>
              <a:t>Processing capability</a:t>
            </a:r>
            <a:endParaRPr lang="en" sz="1000" dirty="0" smtClean="0"/>
          </a:p>
          <a:p>
            <a:pPr marL="171450" indent="-171450" algn="l" rtl="0" eaLnBrk="0" hangingPunct="0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L = </a:t>
            </a:r>
            <a:r>
              <a:rPr lang="en" sz="1000" b="0" i="0" u="none" dirty="0" smtClean="0"/>
              <a:t>14,000 </a:t>
            </a:r>
            <a:r>
              <a:rPr lang="en" sz="1000" b="0" i="0" u="none" dirty="0"/>
              <a:t>mm; B = </a:t>
            </a:r>
            <a:r>
              <a:rPr lang="en" sz="1000" b="0" i="0" u="none" dirty="0" smtClean="0"/>
              <a:t>4,000 </a:t>
            </a:r>
            <a:r>
              <a:rPr lang="en" sz="1000" b="0" i="0" u="none" dirty="0"/>
              <a:t>mm; H = </a:t>
            </a:r>
            <a:r>
              <a:rPr lang="en" sz="1000" b="0" i="0" u="none" dirty="0" smtClean="0"/>
              <a:t>2,200 </a:t>
            </a:r>
            <a:r>
              <a:rPr lang="en" sz="1000" b="0" i="0" u="none" dirty="0"/>
              <a:t>mm;</a:t>
            </a:r>
          </a:p>
          <a:p>
            <a:pPr marL="171450" indent="-171450" algn="l" rtl="0" eaLnBrk="0" hangingPunct="0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p = </a:t>
            </a:r>
            <a:r>
              <a:rPr lang="en" sz="1000" b="0" i="0" u="none" dirty="0" smtClean="0"/>
              <a:t>80,000 </a:t>
            </a:r>
            <a:r>
              <a:rPr lang="en" sz="1000" b="0" i="0" u="none" dirty="0"/>
              <a:t>kg</a:t>
            </a:r>
          </a:p>
          <a:p>
            <a:pPr marL="171450" indent="-171450" algn="l" rtl="0" eaLnBrk="0" hangingPunct="0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Processing accuracy </a:t>
            </a:r>
            <a:r>
              <a:rPr lang="en" sz="1000" b="0" i="0" u="none" dirty="0" smtClean="0"/>
              <a:t>0.03 </a:t>
            </a:r>
            <a:r>
              <a:rPr lang="en" sz="1000" b="0" i="0" u="none" dirty="0"/>
              <a:t>mm</a:t>
            </a:r>
          </a:p>
        </p:txBody>
      </p:sp>
      <p:sp>
        <p:nvSpPr>
          <p:cNvPr id="14352" name="Text Box 12"/>
          <p:cNvSpPr txBox="1">
            <a:spLocks noChangeArrowheads="1"/>
          </p:cNvSpPr>
          <p:nvPr/>
        </p:nvSpPr>
        <p:spPr bwMode="auto">
          <a:xfrm>
            <a:off x="6825208" y="3438525"/>
            <a:ext cx="2591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>
              <a:defRPr/>
            </a:pPr>
            <a:r>
              <a:rPr lang="en" sz="1100" b="1" i="0" u="none">
                <a:solidFill>
                  <a:srgbClr val="0000CC"/>
                </a:solidFill>
                <a:latin typeface="+mn-lt"/>
              </a:rPr>
              <a:t>VERTICAL BORING AND TURNING MACHINE MODEL 1540</a:t>
            </a:r>
          </a:p>
        </p:txBody>
      </p:sp>
      <p:pic>
        <p:nvPicPr>
          <p:cNvPr id="1537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3868669"/>
            <a:ext cx="2391942" cy="14195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9" name="Rectangle 15"/>
          <p:cNvSpPr>
            <a:spLocks noChangeArrowheads="1"/>
          </p:cNvSpPr>
          <p:nvPr/>
        </p:nvSpPr>
        <p:spPr bwMode="auto">
          <a:xfrm>
            <a:off x="6881242" y="5481058"/>
            <a:ext cx="2464246" cy="36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l" rtl="0" eaLnBrk="0" hangingPunct="0">
              <a:lnSpc>
                <a:spcPct val="60000"/>
              </a:lnSpc>
              <a:spcBef>
                <a:spcPts val="600"/>
              </a:spcBef>
            </a:pPr>
            <a:r>
              <a:rPr lang="en" sz="1000" b="0" i="0" u="none" dirty="0"/>
              <a:t>Processing capability</a:t>
            </a:r>
            <a:endParaRPr lang="en" sz="1000" dirty="0" smtClean="0"/>
          </a:p>
          <a:p>
            <a:pPr marL="171450" indent="-171450" algn="l" rtl="0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Ǿ = </a:t>
            </a:r>
            <a:r>
              <a:rPr lang="en" sz="1000" b="0" i="0" u="none" dirty="0" smtClean="0"/>
              <a:t>4,000 </a:t>
            </a:r>
            <a:r>
              <a:rPr lang="en" sz="1000" b="0" i="0" u="none" dirty="0"/>
              <a:t>mm; </a:t>
            </a:r>
            <a:endParaRPr lang="en" sz="1000" dirty="0" smtClean="0"/>
          </a:p>
          <a:p>
            <a:pPr marL="171450" indent="-171450" algn="l" rtl="0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H = </a:t>
            </a:r>
            <a:r>
              <a:rPr lang="en" sz="1000" b="0" i="0" u="none" dirty="0" smtClean="0"/>
              <a:t>2,200 </a:t>
            </a:r>
            <a:r>
              <a:rPr lang="en" sz="1000" b="0" i="0" u="none" dirty="0"/>
              <a:t>mm; </a:t>
            </a:r>
            <a:endParaRPr lang="en" sz="1000" dirty="0" smtClean="0"/>
          </a:p>
          <a:p>
            <a:pPr marL="171450" indent="-171450" algn="l" rtl="0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p = </a:t>
            </a:r>
            <a:r>
              <a:rPr lang="en" sz="1000" b="0" i="0" u="none" dirty="0" smtClean="0"/>
              <a:t>63,000 </a:t>
            </a:r>
            <a:r>
              <a:rPr lang="en" sz="1000" b="0" i="0" u="none" dirty="0"/>
              <a:t>kg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"/>
          <a:stretch/>
        </p:blipFill>
        <p:spPr bwMode="auto">
          <a:xfrm>
            <a:off x="3774759" y="3859622"/>
            <a:ext cx="2330369" cy="14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3688041" y="5238725"/>
            <a:ext cx="2705119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ts val="600"/>
              </a:spcBef>
            </a:pPr>
            <a:r>
              <a:rPr lang="en" sz="1000" b="0" i="0" u="none" dirty="0"/>
              <a:t>Fibre optic laser cutting speed is higher than the one of CO2 laser:</a:t>
            </a:r>
          </a:p>
          <a:p>
            <a:pPr marL="171450" indent="-171450" algn="l" rtl="0" eaLnBrk="1" hangingPunct="1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1 mm thickness x </a:t>
            </a:r>
            <a:r>
              <a:rPr lang="en" sz="1000" b="0" i="0" u="none" dirty="0" smtClean="0"/>
              <a:t>2.5 </a:t>
            </a:r>
            <a:r>
              <a:rPr lang="en" sz="1000" b="0" i="0" u="none" dirty="0"/>
              <a:t>times higher;</a:t>
            </a:r>
          </a:p>
          <a:p>
            <a:pPr marL="171450" indent="-171450" algn="l" rtl="0" eaLnBrk="1" hangingPunct="1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2 mm thickness x </a:t>
            </a:r>
            <a:r>
              <a:rPr lang="en" sz="1000" b="0" i="0" u="none" dirty="0" smtClean="0"/>
              <a:t>1.8 </a:t>
            </a:r>
            <a:r>
              <a:rPr lang="en" sz="1000" b="0" i="0" u="none" dirty="0"/>
              <a:t>times higher;</a:t>
            </a:r>
          </a:p>
          <a:p>
            <a:pPr marL="171450" indent="-171450" algn="l" rtl="0" eaLnBrk="1" hangingPunct="1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3 mm thickness x </a:t>
            </a:r>
            <a:r>
              <a:rPr lang="en" sz="1000" b="0" i="0" u="none" dirty="0" smtClean="0"/>
              <a:t>1.3 </a:t>
            </a:r>
            <a:r>
              <a:rPr lang="en" sz="1000" b="0" i="0" u="none" dirty="0"/>
              <a:t>times higher;</a:t>
            </a:r>
          </a:p>
          <a:p>
            <a:pPr marL="171450" indent="-171450" algn="l" rtl="0" eaLnBrk="1" hangingPunct="1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" sz="1000" b="0" i="0" u="none" dirty="0"/>
              <a:t>4 mm thickness x </a:t>
            </a:r>
            <a:r>
              <a:rPr lang="en" sz="1000" b="0" i="0" u="none" dirty="0" smtClean="0"/>
              <a:t>1.1 </a:t>
            </a:r>
            <a:r>
              <a:rPr lang="en" sz="1000" b="0" i="0" u="none" dirty="0"/>
              <a:t>times higher.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656856" y="3383118"/>
            <a:ext cx="2592288" cy="4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>
            <a:defPPr>
              <a:defRPr lang="en"/>
            </a:defPPr>
            <a:lvl1pPr algn="r" eaLnBrk="0" hangingPunct="0">
              <a:lnSpc>
                <a:spcPct val="90000"/>
              </a:lnSpc>
              <a:defRPr sz="1600" b="1">
                <a:solidFill>
                  <a:srgbClr val="0000CC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 rtl="0">
              <a:lnSpc>
                <a:spcPct val="100000"/>
              </a:lnSpc>
              <a:defRPr/>
            </a:pPr>
            <a:r>
              <a:rPr lang="en" sz="1100" b="1" i="0" u="none">
                <a:latin typeface="+mn-lt"/>
                <a:cs typeface="Arial" charset="0"/>
              </a:rPr>
              <a:t>LASER  </a:t>
            </a:r>
            <a:r>
              <a:rPr lang="en" sz="1100" b="1" i="0" u="none">
                <a:latin typeface="+mj-lt"/>
                <a:cs typeface="Arial" charset="0"/>
              </a:rPr>
              <a:t>CUTTING</a:t>
            </a:r>
            <a:r>
              <a:rPr lang="en" sz="1100" b="1" i="0" u="none">
                <a:latin typeface="+mn-lt"/>
                <a:cs typeface="Arial" charset="0"/>
              </a:rPr>
              <a:t> MACHINE WITH NC BYSPRINT FIBER 3015</a:t>
            </a:r>
            <a:endParaRPr lang="en" sz="11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59"/>
          <a:stretch/>
        </p:blipFill>
        <p:spPr bwMode="auto">
          <a:xfrm>
            <a:off x="632521" y="3385832"/>
            <a:ext cx="5534402" cy="30322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836712"/>
            <a:ext cx="4210174" cy="256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22763" y="44624"/>
            <a:ext cx="525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r" rtl="0" eaLnBrk="0" hangingPunct="0"/>
            <a:r>
              <a:rPr lang="en" sz="1600" b="1" i="0" u="none" dirty="0">
                <a:solidFill>
                  <a:srgbClr val="0000CC"/>
                </a:solidFill>
              </a:rPr>
              <a:t>SPECIALIZED </a:t>
            </a:r>
            <a:r>
              <a:rPr lang="en" sz="1600" b="1" i="0" u="none" dirty="0" smtClean="0">
                <a:solidFill>
                  <a:srgbClr val="0000CC"/>
                </a:solidFill>
              </a:rPr>
              <a:t>PRODUCTION</a:t>
            </a:r>
            <a:endParaRPr lang="en" sz="1600" b="1" i="0" u="none" dirty="0">
              <a:solidFill>
                <a:srgbClr val="0000CC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16248" y="1171575"/>
            <a:ext cx="424872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l" rtl="0" eaLnBrk="0" hangingPunct="0"/>
            <a:r>
              <a:rPr lang="en" sz="1200" b="0" i="0" u="none" dirty="0"/>
              <a:t>Pipe diameter, mm:</a:t>
            </a:r>
          </a:p>
          <a:p>
            <a:pPr marL="0" lvl="1" indent="0" algn="l" rtl="0" eaLnBrk="0" hangingPunct="0">
              <a:lnSpc>
                <a:spcPct val="80000"/>
              </a:lnSpc>
            </a:pPr>
            <a:r>
              <a:rPr lang="en" sz="1200" b="0" i="0" u="none" dirty="0"/>
              <a:t>min 		                                         </a:t>
            </a:r>
            <a:r>
              <a:rPr lang="en" sz="1200" b="0" i="0" u="none" dirty="0" smtClean="0"/>
              <a:t>  </a:t>
            </a:r>
            <a:r>
              <a:rPr lang="en" sz="1200" b="0" i="0" u="none" dirty="0"/>
              <a:t>6</a:t>
            </a:r>
            <a:endParaRPr lang="en" sz="1200" dirty="0"/>
          </a:p>
          <a:p>
            <a:pPr marL="0" lvl="1" indent="0" algn="l" rtl="0" eaLnBrk="0" hangingPunct="0">
              <a:lnSpc>
                <a:spcPct val="80000"/>
              </a:lnSpc>
            </a:pPr>
            <a:r>
              <a:rPr lang="en" sz="1200" b="0" i="0" u="none" dirty="0"/>
              <a:t>max		                                 </a:t>
            </a:r>
            <a:r>
              <a:rPr lang="en" sz="1200" b="0" i="0" u="none" dirty="0" smtClean="0"/>
              <a:t>      </a:t>
            </a:r>
            <a:r>
              <a:rPr lang="en" sz="1200" b="0" i="0" u="none" dirty="0"/>
              <a:t>102</a:t>
            </a:r>
            <a:endParaRPr lang="en" sz="1200" dirty="0" smtClean="0"/>
          </a:p>
          <a:p>
            <a:pPr marL="0" lvl="1" indent="0" algn="l" rtl="0" eaLnBrk="0" hangingPunct="0">
              <a:lnSpc>
                <a:spcPct val="80000"/>
              </a:lnSpc>
            </a:pPr>
            <a:r>
              <a:rPr lang="en" sz="1200" b="0" i="0" u="none" dirty="0"/>
              <a:t>Pipe length, mm:             </a:t>
            </a:r>
            <a:r>
              <a:rPr lang="en" sz="1200" b="0" i="0" u="none" dirty="0" smtClean="0"/>
              <a:t>                                       4,000</a:t>
            </a:r>
            <a:endParaRPr lang="en" sz="1200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67048" y="1916832"/>
            <a:ext cx="40894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l" rtl="0" eaLnBrk="0" hangingPunct="0"/>
            <a:r>
              <a:rPr lang="en" sz="1200" b="0" i="0" u="none" dirty="0"/>
              <a:t>Bending radius, mm:</a:t>
            </a:r>
          </a:p>
          <a:p>
            <a:pPr marL="0" lvl="1" indent="0" algn="l" rtl="0" eaLnBrk="0" hangingPunct="0">
              <a:lnSpc>
                <a:spcPct val="80000"/>
              </a:lnSpc>
            </a:pPr>
            <a:r>
              <a:rPr lang="en" sz="1200" b="0" i="0" u="none" dirty="0"/>
              <a:t>min 		                                       50</a:t>
            </a:r>
            <a:endParaRPr lang="en" sz="1200" dirty="0"/>
          </a:p>
          <a:p>
            <a:pPr marL="0" lvl="1" indent="0" algn="l" rtl="0" eaLnBrk="0" hangingPunct="0">
              <a:lnSpc>
                <a:spcPct val="80000"/>
              </a:lnSpc>
            </a:pPr>
            <a:r>
              <a:rPr lang="en" sz="1200" b="0" i="0" u="none" dirty="0"/>
              <a:t>max		                                   </a:t>
            </a:r>
            <a:r>
              <a:rPr lang="en" sz="1200" b="0" i="0" u="none" dirty="0" smtClean="0"/>
              <a:t>  </a:t>
            </a:r>
            <a:r>
              <a:rPr lang="en" sz="1200" b="0" i="0" u="none" dirty="0"/>
              <a:t>350</a:t>
            </a:r>
            <a:endParaRPr lang="en" sz="1200" dirty="0"/>
          </a:p>
          <a:p>
            <a:pPr algn="l" rtl="0" eaLnBrk="0" hangingPunct="0">
              <a:lnSpc>
                <a:spcPct val="80000"/>
              </a:lnSpc>
            </a:pPr>
            <a:r>
              <a:rPr lang="en" sz="1200" b="0" i="0" u="none" dirty="0"/>
              <a:t>Max. pipe wall thickness:                              </a:t>
            </a:r>
            <a:r>
              <a:rPr lang="en" sz="1200" b="0" i="0" u="none" dirty="0" smtClean="0"/>
              <a:t>              2</a:t>
            </a:r>
            <a:endParaRPr lang="en" sz="12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28464" y="956469"/>
            <a:ext cx="260885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>
              <a:defRPr/>
            </a:pPr>
            <a:r>
              <a:rPr lang="en" sz="1100" b="1" i="0" u="none">
                <a:solidFill>
                  <a:srgbClr val="0000CC"/>
                </a:solidFill>
                <a:latin typeface="+mn-lt"/>
              </a:rPr>
              <a:t>PIPE BENDING MACHINES: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67048" y="3212976"/>
            <a:ext cx="319713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>
            <a:defPPr>
              <a:defRPr lang="en"/>
            </a:defPPr>
            <a:lvl1pPr algn="r" eaLnBrk="0" hangingPunct="0">
              <a:lnSpc>
                <a:spcPct val="90000"/>
              </a:lnSpc>
              <a:defRPr sz="1600" b="1">
                <a:solidFill>
                  <a:srgbClr val="0000CC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 rtl="0">
              <a:lnSpc>
                <a:spcPct val="100000"/>
              </a:lnSpc>
            </a:pPr>
            <a:r>
              <a:rPr lang="en" sz="1100" b="1" i="0" u="none" dirty="0">
                <a:latin typeface="+mn-lt"/>
                <a:cs typeface="Arial" charset="0"/>
              </a:rPr>
              <a:t>SHOT BLASTING </a:t>
            </a:r>
            <a:r>
              <a:rPr lang="en" sz="1100" b="1" i="0" u="none" dirty="0" smtClean="0">
                <a:latin typeface="+mn-lt"/>
                <a:cs typeface="Arial" charset="0"/>
              </a:rPr>
              <a:t>AND </a:t>
            </a:r>
            <a:r>
              <a:rPr lang="en" sz="1100" b="1" i="0" u="none" dirty="0">
                <a:latin typeface="+mn-lt"/>
                <a:cs typeface="Arial" charset="0"/>
              </a:rPr>
              <a:t>PAINTING LINE ROSLER</a:t>
            </a:r>
            <a:endParaRPr lang="en" sz="1100" dirty="0">
              <a:latin typeface="+mn-lt"/>
              <a:cs typeface="Arial" charset="0"/>
            </a:endParaRP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6177136" y="3789040"/>
            <a:ext cx="3261321" cy="22713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" sz="1200" b="1" i="0" u="none" dirty="0"/>
              <a:t>The line includes sequential process operations in automatic mode:</a:t>
            </a:r>
          </a:p>
          <a:p>
            <a:pPr marL="171450" indent="-171450" algn="just" rtl="0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" sz="1200" b="0" i="0" u="none" dirty="0"/>
              <a:t>metal plates and profiles shot blasting;</a:t>
            </a:r>
          </a:p>
          <a:p>
            <a:pPr marL="171450" indent="-171450" algn="just" rtl="0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" sz="1200" b="0" i="0" u="none" dirty="0"/>
              <a:t>applying holding primer;</a:t>
            </a:r>
            <a:r>
              <a:rPr lang="en" sz="1200" b="1" i="0" u="none" dirty="0"/>
              <a:t> </a:t>
            </a:r>
          </a:p>
          <a:p>
            <a:pPr marL="171450" indent="-171450" algn="just" rtl="0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" sz="1200" b="0" i="0" u="none" dirty="0"/>
              <a:t>drying.</a:t>
            </a:r>
          </a:p>
          <a:p>
            <a:pPr rtl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" sz="1200" b="1" i="0" u="none" dirty="0" smtClean="0"/>
              <a:t>          Processed </a:t>
            </a:r>
            <a:r>
              <a:rPr lang="en" sz="1200" b="1" i="0" u="none" dirty="0"/>
              <a:t>part dimensions</a:t>
            </a:r>
            <a:r>
              <a:rPr lang="en" sz="1200" b="0" i="0" u="none" dirty="0"/>
              <a:t>:                              </a:t>
            </a:r>
            <a:r>
              <a:rPr lang="en" sz="1200" b="0" i="0" u="none" dirty="0" smtClean="0"/>
              <a:t>-up </a:t>
            </a:r>
            <a:r>
              <a:rPr lang="en" sz="1200" b="0" i="0" u="none" dirty="0"/>
              <a:t>to </a:t>
            </a:r>
            <a:r>
              <a:rPr lang="en" sz="1200" b="0" i="0" u="none" dirty="0" smtClean="0"/>
              <a:t>12,000 х 2,000 х 500 </a:t>
            </a:r>
            <a:r>
              <a:rPr lang="en" sz="1200" b="0" i="0" u="none" dirty="0"/>
              <a:t>mm.</a:t>
            </a:r>
          </a:p>
          <a:p>
            <a:pPr algn="just" rtl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" sz="1200" b="0" i="0" u="none" dirty="0" smtClean="0"/>
              <a:t>-Weight</a:t>
            </a:r>
            <a:r>
              <a:rPr lang="en" sz="1200" b="0" i="0" u="none" dirty="0"/>
              <a:t>: up to </a:t>
            </a:r>
            <a:r>
              <a:rPr lang="en" sz="1200" b="0" i="0" u="none" dirty="0" smtClean="0"/>
              <a:t>1,200 </a:t>
            </a:r>
            <a:r>
              <a:rPr lang="en" sz="1200" b="0" i="0" u="none" dirty="0"/>
              <a:t>kg.</a:t>
            </a:r>
          </a:p>
          <a:p>
            <a:pPr algn="just" rtl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" sz="1200" b="0" u="none" dirty="0"/>
              <a:t>The line </a:t>
            </a:r>
            <a:r>
              <a:rPr lang="en" sz="1200" b="0" u="none" dirty="0" smtClean="0"/>
              <a:t>eliminates interoperation </a:t>
            </a:r>
            <a:r>
              <a:rPr lang="en" sz="1200" b="0" u="none" dirty="0"/>
              <a:t>corrosion and speeds the treatment up to 12 times faster.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6976" y="3542819"/>
            <a:ext cx="14401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Outlet roller conveyor</a:t>
            </a:r>
            <a:endParaRPr lang="ru-RU" sz="1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80993" y="4601939"/>
            <a:ext cx="128592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Cross transfer lines</a:t>
            </a:r>
            <a:endParaRPr lang="ru-RU" sz="1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3559834"/>
            <a:ext cx="4664968" cy="3298166"/>
            <a:chOff x="0" y="3559834"/>
            <a:chExt cx="4664968" cy="3298166"/>
          </a:xfrm>
        </p:grpSpPr>
        <p:sp>
          <p:nvSpPr>
            <p:cNvPr id="10" name="Номер слайда 3"/>
            <p:cNvSpPr txBox="1">
              <a:spLocks/>
            </p:cNvSpPr>
            <p:nvPr/>
          </p:nvSpPr>
          <p:spPr>
            <a:xfrm>
              <a:off x="0" y="6500813"/>
              <a:ext cx="381000" cy="357187"/>
            </a:xfrm>
            <a:prstGeom prst="rect">
              <a:avLst/>
            </a:prstGeom>
          </p:spPr>
          <p:txBody>
            <a:bodyPr lIns="91431" tIns="45716" rIns="91431" bIns="45716" anchor="ctr"/>
            <a:lstStyle/>
            <a:p>
              <a:pPr algn="l" rtl="0">
                <a:defRPr/>
              </a:pPr>
              <a:fld id="{5E795B1C-6935-4355-8135-14F2B4BC77B1}" type="slidenum">
                <a:rPr sz="800">
                  <a:solidFill>
                    <a:schemeClr val="tx1">
                      <a:tint val="75000"/>
                    </a:schemeClr>
                  </a:solidFill>
                  <a:latin typeface="Arial" charset="0"/>
                  <a:cs typeface="+mn-cs"/>
                </a:rPr>
                <a:pPr algn="l" rtl="0">
                  <a:defRPr/>
                </a:pPr>
                <a:t>14</a:t>
              </a:fld>
              <a:endParaRPr lang="en" sz="8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7171" y="4601939"/>
              <a:ext cx="129875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Inlet roller conveyor</a:t>
              </a:r>
              <a:endParaRPr lang="ru-RU" sz="1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64768" y="5437024"/>
              <a:ext cx="141978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Shot blasting machine</a:t>
              </a:r>
              <a:endParaRPr lang="ru-RU" sz="1000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64184" y="5020802"/>
              <a:ext cx="100078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Paint booth</a:t>
              </a:r>
              <a:endParaRPr lang="ru-RU" sz="1000" dirty="0" smtClean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28137" y="3559834"/>
              <a:ext cx="53683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Dryer</a:t>
              </a:r>
              <a:endParaRPr lang="ru-RU" sz="10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9078" y="6171816"/>
              <a:ext cx="128592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Cross </a:t>
              </a:r>
              <a:r>
                <a:rPr lang="en-US" sz="1000" dirty="0"/>
                <a:t>transfer lines</a:t>
              </a:r>
              <a:endParaRPr lang="ru-RU" sz="10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0258" y="4149080"/>
              <a:ext cx="160973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Gas-fired </a:t>
              </a:r>
              <a:r>
                <a:rPr lang="en-US" sz="1000" dirty="0"/>
                <a:t>pre-heater unit </a:t>
              </a:r>
              <a:endParaRPr lang="ru-RU" sz="10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96616" y="5548668"/>
              <a:ext cx="117051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Blasting chamber</a:t>
              </a:r>
              <a:endParaRPr lang="ru-RU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819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002213" y="119063"/>
            <a:ext cx="455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r" rtl="0" eaLnBrk="0" hangingPunct="0">
              <a:lnSpc>
                <a:spcPct val="90000"/>
              </a:lnSpc>
            </a:pPr>
            <a:r>
              <a:rPr lang="en" sz="1600" b="1" i="0" u="none" dirty="0">
                <a:solidFill>
                  <a:srgbClr val="0000CC"/>
                </a:solidFill>
              </a:rPr>
              <a:t>ASSEMBLING:  </a:t>
            </a:r>
            <a:r>
              <a:rPr lang="en" sz="1600" b="0" i="0" u="none" dirty="0">
                <a:solidFill>
                  <a:srgbClr val="0000CC"/>
                </a:solidFill>
              </a:rPr>
              <a:t> </a:t>
            </a:r>
          </a:p>
          <a:p>
            <a:pPr algn="r" rtl="0" eaLnBrk="0" hangingPunct="0">
              <a:lnSpc>
                <a:spcPct val="90000"/>
              </a:lnSpc>
            </a:pPr>
            <a:r>
              <a:rPr lang="en" sz="1600" b="1" i="0" u="none" dirty="0" smtClean="0">
                <a:solidFill>
                  <a:srgbClr val="0000CC"/>
                </a:solidFill>
              </a:rPr>
              <a:t>BULKY </a:t>
            </a:r>
            <a:r>
              <a:rPr lang="en" sz="1600" b="1" i="0" u="none" dirty="0">
                <a:solidFill>
                  <a:srgbClr val="0000CC"/>
                </a:solidFill>
              </a:rPr>
              <a:t>ASSEMBLY UNITS (GCS and GS)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797152"/>
            <a:ext cx="21939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838200"/>
            <a:ext cx="44656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797152"/>
            <a:ext cx="196691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97152"/>
            <a:ext cx="195897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38200"/>
            <a:ext cx="408781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797152"/>
            <a:ext cx="211137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560388" y="4149080"/>
            <a:ext cx="89296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ctr" rtl="0" eaLnBrk="0" hangingPunct="0"/>
            <a:r>
              <a:rPr lang="en" sz="1200" b="0" i="0" u="none" dirty="0"/>
              <a:t>Assembling and welding of large subassemblies and assembly units with dimensions up to </a:t>
            </a:r>
            <a:r>
              <a:rPr lang="en" sz="1200" b="0" i="0" u="none" dirty="0" smtClean="0"/>
              <a:t>3,000 х 15,000 х 3,000 </a:t>
            </a:r>
            <a:r>
              <a:rPr lang="en" sz="1200" b="0" i="0" u="none" dirty="0"/>
              <a:t>mm and weight up to 30 tons. </a:t>
            </a:r>
            <a:endParaRPr lang="en" sz="1200" dirty="0"/>
          </a:p>
          <a:p>
            <a:pPr algn="ctr" rtl="0" eaLnBrk="0" hangingPunct="0"/>
            <a:r>
              <a:rPr lang="en" sz="1200" b="0" i="0" u="none" dirty="0"/>
              <a:t>Railway lines allow to transport products </a:t>
            </a:r>
            <a:r>
              <a:rPr lang="en" sz="1200" b="0" i="0" u="none" dirty="0" smtClean="0"/>
              <a:t>by </a:t>
            </a:r>
            <a:r>
              <a:rPr lang="en" sz="1200" b="0" i="0" u="none" dirty="0"/>
              <a:t>railway vehicles.  </a:t>
            </a:r>
            <a:endParaRPr lang="en" sz="1200" baseline="30000" dirty="0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0" y="6500813"/>
            <a:ext cx="3810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777C7779-F409-4C3F-BC47-E3D92376638B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l" rtl="0">
                <a:defRPr/>
              </a:pPr>
              <a:t>15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388" y="836613"/>
            <a:ext cx="20240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836613"/>
            <a:ext cx="20859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000250" y="44624"/>
            <a:ext cx="7489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r" rtl="0" eaLnBrk="0" hangingPunct="0"/>
            <a:r>
              <a:rPr lang="en" sz="1600" b="1" i="0" u="none" dirty="0">
                <a:solidFill>
                  <a:srgbClr val="0000CC"/>
                </a:solidFill>
              </a:rPr>
              <a:t>ASSEMBLING: </a:t>
            </a:r>
            <a:r>
              <a:rPr lang="en" sz="1600" b="1" i="0" u="none" dirty="0" smtClean="0">
                <a:solidFill>
                  <a:srgbClr val="0000CC"/>
                </a:solidFill>
              </a:rPr>
              <a:t>FINAL  </a:t>
            </a:r>
            <a:r>
              <a:rPr lang="en" sz="1600" b="1" i="0" u="none" dirty="0">
                <a:solidFill>
                  <a:srgbClr val="0000CC"/>
                </a:solidFill>
              </a:rPr>
              <a:t>ASSEMBLY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836613"/>
            <a:ext cx="19542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2996952"/>
            <a:ext cx="894397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60388" y="2348880"/>
            <a:ext cx="89296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ctr" rtl="0" eaLnBrk="0" hangingPunct="0"/>
            <a:r>
              <a:rPr lang="en" sz="1200" b="1" i="0" u="none" dirty="0"/>
              <a:t>ASSEMBLY </a:t>
            </a:r>
            <a:r>
              <a:rPr lang="en" sz="1200" b="1" i="0" u="none" dirty="0" smtClean="0"/>
              <a:t> LINES  THROUGHPUT  CAPABILITY </a:t>
            </a:r>
            <a:r>
              <a:rPr lang="en" sz="1200" b="1" i="0" u="none" dirty="0"/>
              <a:t>IS 150 </a:t>
            </a:r>
            <a:r>
              <a:rPr lang="en" sz="1200" b="1" i="0" u="none" dirty="0" smtClean="0"/>
              <a:t> SETS  A  </a:t>
            </a:r>
            <a:r>
              <a:rPr lang="en" sz="1200" b="1" i="0" u="none" dirty="0"/>
              <a:t>YEAR</a:t>
            </a:r>
            <a:endParaRPr lang="en" sz="1200" b="1" baseline="30000" dirty="0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0" y="6500813"/>
            <a:ext cx="3810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8177B5EC-2E2D-4F52-9CB8-BF41009D21FA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l" rtl="0">
                <a:defRPr/>
              </a:pPr>
              <a:t>16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84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725" y="836613"/>
            <a:ext cx="19812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3"/>
          <p:cNvSpPr txBox="1">
            <a:spLocks/>
          </p:cNvSpPr>
          <p:nvPr/>
        </p:nvSpPr>
        <p:spPr>
          <a:xfrm>
            <a:off x="0" y="6500813"/>
            <a:ext cx="3810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884E494E-08F3-4A4D-83C4-B8737951CCB8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l" rtl="0">
                <a:defRPr/>
              </a:pPr>
              <a:t>17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45" name="Rectangle 3"/>
          <p:cNvSpPr>
            <a:spLocks noChangeArrowheads="1"/>
          </p:cNvSpPr>
          <p:nvPr/>
        </p:nvSpPr>
        <p:spPr bwMode="auto">
          <a:xfrm>
            <a:off x="2090738" y="116632"/>
            <a:ext cx="7489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r" rtl="0" eaLnBrk="0" hangingPunct="0"/>
            <a:r>
              <a:rPr lang="en" sz="1600" b="1" i="0" u="none">
                <a:solidFill>
                  <a:srgbClr val="0000CC"/>
                </a:solidFill>
              </a:rPr>
              <a:t>SERVICE SUPPORT  </a:t>
            </a:r>
            <a:r>
              <a:rPr lang="en" sz="1600" b="0" i="0" u="none">
                <a:solidFill>
                  <a:srgbClr val="0000CC"/>
                </a:solidFill>
              </a:rPr>
              <a:t> </a:t>
            </a:r>
            <a:endParaRPr lang="en" dirty="0">
              <a:solidFill>
                <a:srgbClr val="0000CC"/>
              </a:solidFill>
              <a:latin typeface="FreeSetCT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817" y="692150"/>
            <a:ext cx="6483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" sz="1200" b="1" i="0" u="none" dirty="0"/>
              <a:t>Saturn-Gas Turbines service centre provides full scope of services for installation, commissioning and start-up of gas turbine power plants and gas compressor sets </a:t>
            </a:r>
            <a:r>
              <a:rPr lang="en" sz="1200" b="1" i="0" u="none" dirty="0" smtClean="0"/>
              <a:t>at </a:t>
            </a:r>
            <a:r>
              <a:rPr lang="en" sz="1200" b="1" i="0" u="none" dirty="0"/>
              <a:t>Customer </a:t>
            </a:r>
            <a:r>
              <a:rPr lang="en" sz="1200" b="1" i="0" u="none" dirty="0" smtClean="0"/>
              <a:t>site. </a:t>
            </a:r>
            <a:r>
              <a:rPr lang="en" sz="1200" b="1" i="0" u="none" dirty="0"/>
              <a:t>It provides </a:t>
            </a:r>
            <a:r>
              <a:rPr lang="en" sz="1200" b="1" i="0" u="none" dirty="0" smtClean="0"/>
              <a:t>maintenance servicing </a:t>
            </a:r>
            <a:r>
              <a:rPr lang="en" sz="1200" b="1" i="0" u="none" dirty="0"/>
              <a:t>and </a:t>
            </a:r>
            <a:r>
              <a:rPr lang="en" sz="1200" b="1" i="0" u="none" dirty="0" smtClean="0"/>
              <a:t>after-sales </a:t>
            </a:r>
            <a:r>
              <a:rPr lang="en" sz="1200" b="1" i="0" u="none" dirty="0"/>
              <a:t>support for </a:t>
            </a:r>
            <a:r>
              <a:rPr lang="en" sz="1200" b="1" i="0" u="none" dirty="0" smtClean="0"/>
              <a:t>GT and GCS and </a:t>
            </a:r>
            <a:r>
              <a:rPr lang="en" sz="1200" b="1" i="0" u="none" dirty="0" smtClean="0"/>
              <a:t>their systems</a:t>
            </a:r>
            <a:r>
              <a:rPr lang="en" sz="1200" b="1" i="0" u="none" dirty="0"/>
              <a:t>.</a:t>
            </a:r>
          </a:p>
          <a:p>
            <a:pPr algn="just" rtl="0"/>
            <a:r>
              <a:rPr lang="en" sz="1200" b="1" i="0" u="none" dirty="0"/>
              <a:t>The activity is carried out in compliance with License No. AD 808941 dtd. 05.02.2007, registration number GS-1-76-02-27-0-7610070114-005085-1 issued by Federal Agency for Construction, Housing and Utilities.</a:t>
            </a:r>
          </a:p>
          <a:p>
            <a:pPr algn="just" rtl="0"/>
            <a:r>
              <a:rPr lang="en" sz="1200" b="1" i="0" u="none" dirty="0" smtClean="0"/>
              <a:t>High </a:t>
            </a:r>
            <a:r>
              <a:rPr lang="en" sz="1200" b="1" i="0" u="none" dirty="0"/>
              <a:t>technical </a:t>
            </a:r>
            <a:r>
              <a:rPr lang="en" sz="1200" b="1" i="0" u="none" dirty="0" smtClean="0"/>
              <a:t>level and </a:t>
            </a:r>
            <a:r>
              <a:rPr lang="en" sz="1200" b="1" i="0" u="none" dirty="0"/>
              <a:t>qualification of service centre personnel allows to do the following activities efficiently and </a:t>
            </a:r>
            <a:r>
              <a:rPr lang="en" sz="1200" b="1" i="0" u="none" dirty="0" smtClean="0"/>
              <a:t>qualitatively:</a:t>
            </a:r>
            <a:endParaRPr lang="en" sz="1200" b="1" i="0" u="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924" y="2348880"/>
            <a:ext cx="58332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en" sz="1200" b="0" i="0" u="none" dirty="0"/>
              <a:t>- </a:t>
            </a:r>
            <a:r>
              <a:rPr lang="en-US" sz="1200" b="1" dirty="0"/>
              <a:t>m</a:t>
            </a:r>
            <a:r>
              <a:rPr lang="en" sz="1200" b="1" i="0" u="none" dirty="0" smtClean="0"/>
              <a:t>aintenance servicing </a:t>
            </a:r>
            <a:r>
              <a:rPr lang="en" sz="1200" b="1" i="0" u="none" dirty="0"/>
              <a:t>and after-sales support; </a:t>
            </a:r>
            <a:endParaRPr lang="en" sz="1200" b="1" dirty="0"/>
          </a:p>
          <a:p>
            <a:pPr lvl="1" algn="l" rtl="0"/>
            <a:r>
              <a:rPr lang="en" sz="1200" b="1" i="0" u="none" dirty="0"/>
              <a:t>- operation engineering support; </a:t>
            </a:r>
            <a:endParaRPr lang="en" sz="1200" b="1" dirty="0"/>
          </a:p>
          <a:p>
            <a:pPr lvl="1" algn="l" rtl="0"/>
            <a:r>
              <a:rPr lang="en" sz="1200" b="1" i="0" u="none" dirty="0"/>
              <a:t>- scheduled maintenance; </a:t>
            </a:r>
            <a:endParaRPr lang="en" sz="1200" b="1" dirty="0"/>
          </a:p>
          <a:p>
            <a:pPr lvl="1" algn="l" rtl="0"/>
            <a:r>
              <a:rPr lang="en" sz="1200" b="1" i="0" u="none" dirty="0"/>
              <a:t>- equipment repair of any </a:t>
            </a:r>
            <a:r>
              <a:rPr lang="en" sz="1200" b="1" i="0" u="none" dirty="0" smtClean="0"/>
              <a:t>kind; </a:t>
            </a:r>
            <a:endParaRPr lang="en" sz="1200" b="1" dirty="0"/>
          </a:p>
          <a:p>
            <a:pPr lvl="1" algn="l" rtl="0"/>
            <a:r>
              <a:rPr lang="en" sz="1200" b="1" i="0" u="none" dirty="0"/>
              <a:t>- spare parts supply; </a:t>
            </a:r>
            <a:endParaRPr lang="en" sz="1200" b="1" dirty="0"/>
          </a:p>
          <a:p>
            <a:pPr lvl="1" algn="l" rtl="0"/>
            <a:r>
              <a:rPr lang="en" sz="1200" b="1" i="0" u="none" dirty="0"/>
              <a:t>- technical evaluation, inspection and diagnostics; </a:t>
            </a:r>
            <a:endParaRPr lang="en" sz="1200" b="1" dirty="0"/>
          </a:p>
          <a:p>
            <a:pPr lvl="1" algn="l" rtl="0"/>
            <a:r>
              <a:rPr lang="en" sz="1200" b="1" i="0" u="none" dirty="0"/>
              <a:t>- implementation of engineering modifications intended to power plants operation improvement;  </a:t>
            </a:r>
            <a:endParaRPr lang="en" sz="1200" b="1" dirty="0"/>
          </a:p>
          <a:p>
            <a:pPr lvl="1" algn="l" rtl="0"/>
            <a:r>
              <a:rPr lang="en" sz="1200" b="1" i="0" u="none" dirty="0"/>
              <a:t>- </a:t>
            </a:r>
            <a:r>
              <a:rPr lang="en" sz="1200" b="1" i="0" u="none" dirty="0" smtClean="0"/>
              <a:t>customer </a:t>
            </a:r>
            <a:r>
              <a:rPr lang="en" sz="1200" b="1" i="0" u="none" dirty="0"/>
              <a:t>personnel training. </a:t>
            </a:r>
            <a:endParaRPr lang="en" sz="1200" b="1" dirty="0"/>
          </a:p>
        </p:txBody>
      </p:sp>
      <p:sp>
        <p:nvSpPr>
          <p:cNvPr id="246" name="Прямоугольник 245"/>
          <p:cNvSpPr/>
          <p:nvPr/>
        </p:nvSpPr>
        <p:spPr>
          <a:xfrm>
            <a:off x="416817" y="4005064"/>
            <a:ext cx="6483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" sz="1200" b="1" i="0" u="none" dirty="0"/>
              <a:t>Saturn-Gas Turbines service centres are located in the following cities: Moscow, Krasnoturinsk, Surgut. </a:t>
            </a:r>
            <a:r>
              <a:rPr lang="en" sz="1200" b="1" i="0" u="none" dirty="0" smtClean="0"/>
              <a:t>Taking into account the fact that Saturn-Gas </a:t>
            </a:r>
            <a:r>
              <a:rPr lang="en" sz="1200" b="1" i="0" u="none" dirty="0"/>
              <a:t>Turbines supplies its equipment to more and more </a:t>
            </a:r>
            <a:r>
              <a:rPr lang="en" sz="1200" b="1" i="0" u="none" dirty="0" smtClean="0"/>
              <a:t>locations, </a:t>
            </a:r>
            <a:r>
              <a:rPr lang="en" sz="1200" b="1" i="0" u="none" dirty="0"/>
              <a:t>in the nearest future service centres are planned to be opened in Kaliningrad, Stavropol, Yugorsk, </a:t>
            </a:r>
            <a:r>
              <a:rPr lang="en" sz="1200" b="1" i="0" u="none" dirty="0" smtClean="0"/>
              <a:t>Tomsk and </a:t>
            </a:r>
            <a:r>
              <a:rPr lang="en" sz="1200" b="1" i="0" u="none" dirty="0"/>
              <a:t>Khabarovsk.</a:t>
            </a:r>
            <a:endParaRPr lang="en" sz="1200" b="1" dirty="0"/>
          </a:p>
        </p:txBody>
      </p:sp>
      <p:pic>
        <p:nvPicPr>
          <p:cNvPr id="247" name="Picture 1043" descr="002- Сборка ГТД-6РМ_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 bwMode="auto">
          <a:xfrm>
            <a:off x="7258049" y="771525"/>
            <a:ext cx="2232025" cy="149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666699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48" name="Picture 1031" descr="Рисунок5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" b="96"/>
          <a:stretch/>
        </p:blipFill>
        <p:spPr bwMode="auto">
          <a:xfrm>
            <a:off x="7258050" y="2380770"/>
            <a:ext cx="2231454" cy="2488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9" name="Picture 22" descr="PICT390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"/>
          <a:stretch/>
        </p:blipFill>
        <p:spPr bwMode="auto">
          <a:xfrm>
            <a:off x="4726812" y="4987925"/>
            <a:ext cx="2324101" cy="1320800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0" name="Picture 25" descr="Курьяново_IMG_932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"/>
          <a:stretch/>
        </p:blipFill>
        <p:spPr bwMode="auto">
          <a:xfrm>
            <a:off x="7258049" y="4985664"/>
            <a:ext cx="2231455" cy="1323656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2" name="Picture 41" descr="Рисунок7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677" y="4987924"/>
            <a:ext cx="1905000" cy="132139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3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7" y="4987925"/>
            <a:ext cx="19907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85346"/>
      </p:ext>
    </p:extLst>
  </p:cSld>
  <p:clrMapOvr>
    <a:masterClrMapping/>
  </p:clrMapOvr>
  <p:transition advClick="0" advTm="3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Группа 318"/>
          <p:cNvGrpSpPr/>
          <p:nvPr/>
        </p:nvGrpSpPr>
        <p:grpSpPr>
          <a:xfrm>
            <a:off x="59314" y="1030099"/>
            <a:ext cx="9637893" cy="5202034"/>
            <a:chOff x="59314" y="1030099"/>
            <a:chExt cx="9637893" cy="5202034"/>
          </a:xfrm>
        </p:grpSpPr>
        <p:grpSp>
          <p:nvGrpSpPr>
            <p:cNvPr id="321" name="Group 4"/>
            <p:cNvGrpSpPr>
              <a:grpSpLocks noChangeAspect="1"/>
            </p:cNvGrpSpPr>
            <p:nvPr/>
          </p:nvGrpSpPr>
          <p:grpSpPr bwMode="auto">
            <a:xfrm>
              <a:off x="59314" y="1030099"/>
              <a:ext cx="9554397" cy="5202034"/>
              <a:chOff x="735" y="675"/>
              <a:chExt cx="4869" cy="2651"/>
            </a:xfrm>
          </p:grpSpPr>
          <p:sp>
            <p:nvSpPr>
              <p:cNvPr id="36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35" y="675"/>
                <a:ext cx="4831" cy="2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70" name="Freeform 5"/>
              <p:cNvSpPr>
                <a:spLocks/>
              </p:cNvSpPr>
              <p:nvPr/>
            </p:nvSpPr>
            <p:spPr bwMode="auto">
              <a:xfrm>
                <a:off x="2021" y="1958"/>
                <a:ext cx="341" cy="387"/>
              </a:xfrm>
              <a:custGeom>
                <a:avLst/>
                <a:gdLst/>
                <a:ahLst/>
                <a:cxnLst>
                  <a:cxn ang="0">
                    <a:pos x="1560" y="20"/>
                  </a:cxn>
                  <a:cxn ang="0">
                    <a:pos x="1421" y="206"/>
                  </a:cxn>
                  <a:cxn ang="0">
                    <a:pos x="1354" y="356"/>
                  </a:cxn>
                  <a:cxn ang="0">
                    <a:pos x="1103" y="571"/>
                  </a:cxn>
                  <a:cxn ang="0">
                    <a:pos x="928" y="666"/>
                  </a:cxn>
                  <a:cxn ang="0">
                    <a:pos x="939" y="840"/>
                  </a:cxn>
                  <a:cxn ang="0">
                    <a:pos x="879" y="919"/>
                  </a:cxn>
                  <a:cxn ang="0">
                    <a:pos x="871" y="1048"/>
                  </a:cxn>
                  <a:cxn ang="0">
                    <a:pos x="666" y="1094"/>
                  </a:cxn>
                  <a:cxn ang="0">
                    <a:pos x="617" y="1239"/>
                  </a:cxn>
                  <a:cxn ang="0">
                    <a:pos x="430" y="1164"/>
                  </a:cxn>
                  <a:cxn ang="0">
                    <a:pos x="290" y="1388"/>
                  </a:cxn>
                  <a:cxn ang="0">
                    <a:pos x="132" y="1313"/>
                  </a:cxn>
                  <a:cxn ang="0">
                    <a:pos x="1" y="1493"/>
                  </a:cxn>
                  <a:cxn ang="0">
                    <a:pos x="0" y="1495"/>
                  </a:cxn>
                  <a:cxn ang="0">
                    <a:pos x="3" y="1494"/>
                  </a:cxn>
                  <a:cxn ang="0">
                    <a:pos x="126" y="1652"/>
                  </a:cxn>
                  <a:cxn ang="0">
                    <a:pos x="275" y="1800"/>
                  </a:cxn>
                  <a:cxn ang="0">
                    <a:pos x="282" y="1790"/>
                  </a:cxn>
                  <a:cxn ang="0">
                    <a:pos x="379" y="1782"/>
                  </a:cxn>
                  <a:cxn ang="0">
                    <a:pos x="498" y="1896"/>
                  </a:cxn>
                  <a:cxn ang="0">
                    <a:pos x="627" y="1987"/>
                  </a:cxn>
                  <a:cxn ang="0">
                    <a:pos x="708" y="1982"/>
                  </a:cxn>
                  <a:cxn ang="0">
                    <a:pos x="813" y="2114"/>
                  </a:cxn>
                  <a:cxn ang="0">
                    <a:pos x="814" y="2113"/>
                  </a:cxn>
                  <a:cxn ang="0">
                    <a:pos x="814" y="2113"/>
                  </a:cxn>
                  <a:cxn ang="0">
                    <a:pos x="959" y="2071"/>
                  </a:cxn>
                  <a:cxn ang="0">
                    <a:pos x="1239" y="2248"/>
                  </a:cxn>
                  <a:cxn ang="0">
                    <a:pos x="1460" y="2209"/>
                  </a:cxn>
                  <a:cxn ang="0">
                    <a:pos x="1460" y="2209"/>
                  </a:cxn>
                  <a:cxn ang="0">
                    <a:pos x="1498" y="2167"/>
                  </a:cxn>
                  <a:cxn ang="0">
                    <a:pos x="1538" y="1995"/>
                  </a:cxn>
                  <a:cxn ang="0">
                    <a:pos x="1756" y="1974"/>
                  </a:cxn>
                  <a:cxn ang="0">
                    <a:pos x="1907" y="1926"/>
                  </a:cxn>
                  <a:cxn ang="0">
                    <a:pos x="1915" y="1877"/>
                  </a:cxn>
                  <a:cxn ang="0">
                    <a:pos x="1968" y="1729"/>
                  </a:cxn>
                  <a:cxn ang="0">
                    <a:pos x="1968" y="1729"/>
                  </a:cxn>
                  <a:cxn ang="0">
                    <a:pos x="1947" y="1359"/>
                  </a:cxn>
                  <a:cxn ang="0">
                    <a:pos x="1809" y="1221"/>
                  </a:cxn>
                  <a:cxn ang="0">
                    <a:pos x="1891" y="1021"/>
                  </a:cxn>
                  <a:cxn ang="0">
                    <a:pos x="1862" y="911"/>
                  </a:cxn>
                  <a:cxn ang="0">
                    <a:pos x="1877" y="792"/>
                  </a:cxn>
                  <a:cxn ang="0">
                    <a:pos x="1859" y="726"/>
                  </a:cxn>
                  <a:cxn ang="0">
                    <a:pos x="1949" y="628"/>
                  </a:cxn>
                  <a:cxn ang="0">
                    <a:pos x="1851" y="316"/>
                  </a:cxn>
                  <a:cxn ang="0">
                    <a:pos x="1774" y="213"/>
                  </a:cxn>
                  <a:cxn ang="0">
                    <a:pos x="1604" y="0"/>
                  </a:cxn>
                  <a:cxn ang="0">
                    <a:pos x="1604" y="0"/>
                  </a:cxn>
                  <a:cxn ang="0">
                    <a:pos x="1604" y="0"/>
                  </a:cxn>
                  <a:cxn ang="0">
                    <a:pos x="1560" y="20"/>
                  </a:cxn>
                </a:cxnLst>
                <a:rect l="0" t="0" r="r" b="b"/>
                <a:pathLst>
                  <a:path w="1986" h="2256">
                    <a:moveTo>
                      <a:pt x="1560" y="20"/>
                    </a:moveTo>
                    <a:cubicBezTo>
                      <a:pt x="1465" y="201"/>
                      <a:pt x="1469" y="141"/>
                      <a:pt x="1421" y="206"/>
                    </a:cubicBezTo>
                    <a:cubicBezTo>
                      <a:pt x="1378" y="263"/>
                      <a:pt x="1381" y="308"/>
                      <a:pt x="1354" y="356"/>
                    </a:cubicBezTo>
                    <a:cubicBezTo>
                      <a:pt x="1295" y="413"/>
                      <a:pt x="1126" y="515"/>
                      <a:pt x="1103" y="571"/>
                    </a:cubicBezTo>
                    <a:cubicBezTo>
                      <a:pt x="1053" y="619"/>
                      <a:pt x="1016" y="563"/>
                      <a:pt x="928" y="666"/>
                    </a:cubicBezTo>
                    <a:cubicBezTo>
                      <a:pt x="843" y="768"/>
                      <a:pt x="952" y="778"/>
                      <a:pt x="939" y="840"/>
                    </a:cubicBezTo>
                    <a:cubicBezTo>
                      <a:pt x="920" y="864"/>
                      <a:pt x="890" y="890"/>
                      <a:pt x="879" y="919"/>
                    </a:cubicBezTo>
                    <a:cubicBezTo>
                      <a:pt x="865" y="941"/>
                      <a:pt x="912" y="1003"/>
                      <a:pt x="871" y="1048"/>
                    </a:cubicBezTo>
                    <a:cubicBezTo>
                      <a:pt x="788" y="1115"/>
                      <a:pt x="702" y="1058"/>
                      <a:pt x="666" y="1094"/>
                    </a:cubicBezTo>
                    <a:cubicBezTo>
                      <a:pt x="605" y="1139"/>
                      <a:pt x="681" y="1190"/>
                      <a:pt x="617" y="1239"/>
                    </a:cubicBezTo>
                    <a:cubicBezTo>
                      <a:pt x="487" y="1304"/>
                      <a:pt x="504" y="1168"/>
                      <a:pt x="430" y="1164"/>
                    </a:cubicBezTo>
                    <a:cubicBezTo>
                      <a:pt x="307" y="1183"/>
                      <a:pt x="381" y="1367"/>
                      <a:pt x="290" y="1388"/>
                    </a:cubicBezTo>
                    <a:cubicBezTo>
                      <a:pt x="170" y="1400"/>
                      <a:pt x="205" y="1310"/>
                      <a:pt x="132" y="1313"/>
                    </a:cubicBezTo>
                    <a:cubicBezTo>
                      <a:pt x="74" y="1342"/>
                      <a:pt x="70" y="1462"/>
                      <a:pt x="1" y="1493"/>
                    </a:cubicBezTo>
                    <a:cubicBezTo>
                      <a:pt x="1" y="1494"/>
                      <a:pt x="0" y="1494"/>
                      <a:pt x="0" y="1495"/>
                    </a:cubicBezTo>
                    <a:cubicBezTo>
                      <a:pt x="1" y="1495"/>
                      <a:pt x="2" y="1494"/>
                      <a:pt x="3" y="1494"/>
                    </a:cubicBezTo>
                    <a:cubicBezTo>
                      <a:pt x="29" y="1650"/>
                      <a:pt x="89" y="1618"/>
                      <a:pt x="126" y="1652"/>
                    </a:cubicBezTo>
                    <a:cubicBezTo>
                      <a:pt x="158" y="1684"/>
                      <a:pt x="219" y="1743"/>
                      <a:pt x="275" y="1800"/>
                    </a:cubicBezTo>
                    <a:cubicBezTo>
                      <a:pt x="277" y="1796"/>
                      <a:pt x="279" y="1792"/>
                      <a:pt x="282" y="1790"/>
                    </a:cubicBezTo>
                    <a:cubicBezTo>
                      <a:pt x="306" y="1774"/>
                      <a:pt x="354" y="1769"/>
                      <a:pt x="379" y="1782"/>
                    </a:cubicBezTo>
                    <a:cubicBezTo>
                      <a:pt x="433" y="1813"/>
                      <a:pt x="453" y="1861"/>
                      <a:pt x="498" y="1896"/>
                    </a:cubicBezTo>
                    <a:cubicBezTo>
                      <a:pt x="541" y="1929"/>
                      <a:pt x="592" y="1936"/>
                      <a:pt x="627" y="1987"/>
                    </a:cubicBezTo>
                    <a:cubicBezTo>
                      <a:pt x="643" y="2010"/>
                      <a:pt x="680" y="1963"/>
                      <a:pt x="708" y="1982"/>
                    </a:cubicBezTo>
                    <a:cubicBezTo>
                      <a:pt x="722" y="1991"/>
                      <a:pt x="806" y="2098"/>
                      <a:pt x="813" y="2114"/>
                    </a:cubicBezTo>
                    <a:lnTo>
                      <a:pt x="814" y="2113"/>
                    </a:lnTo>
                    <a:cubicBezTo>
                      <a:pt x="814" y="2113"/>
                      <a:pt x="814" y="2113"/>
                      <a:pt x="814" y="2113"/>
                    </a:cubicBezTo>
                    <a:cubicBezTo>
                      <a:pt x="866" y="2097"/>
                      <a:pt x="908" y="2087"/>
                      <a:pt x="959" y="2071"/>
                    </a:cubicBezTo>
                    <a:cubicBezTo>
                      <a:pt x="1033" y="2067"/>
                      <a:pt x="1182" y="2256"/>
                      <a:pt x="1239" y="2248"/>
                    </a:cubicBezTo>
                    <a:cubicBezTo>
                      <a:pt x="1332" y="2197"/>
                      <a:pt x="1396" y="2199"/>
                      <a:pt x="1460" y="2209"/>
                    </a:cubicBezTo>
                    <a:lnTo>
                      <a:pt x="1460" y="2209"/>
                    </a:lnTo>
                    <a:cubicBezTo>
                      <a:pt x="1472" y="2196"/>
                      <a:pt x="1485" y="2182"/>
                      <a:pt x="1498" y="2167"/>
                    </a:cubicBezTo>
                    <a:cubicBezTo>
                      <a:pt x="1532" y="2126"/>
                      <a:pt x="1508" y="2048"/>
                      <a:pt x="1538" y="1995"/>
                    </a:cubicBezTo>
                    <a:cubicBezTo>
                      <a:pt x="1639" y="1872"/>
                      <a:pt x="1713" y="1985"/>
                      <a:pt x="1756" y="1974"/>
                    </a:cubicBezTo>
                    <a:cubicBezTo>
                      <a:pt x="1808" y="1948"/>
                      <a:pt x="1857" y="1946"/>
                      <a:pt x="1907" y="1926"/>
                    </a:cubicBezTo>
                    <a:cubicBezTo>
                      <a:pt x="1934" y="1921"/>
                      <a:pt x="1916" y="1900"/>
                      <a:pt x="1915" y="1877"/>
                    </a:cubicBezTo>
                    <a:cubicBezTo>
                      <a:pt x="1908" y="1805"/>
                      <a:pt x="1933" y="1763"/>
                      <a:pt x="1968" y="1729"/>
                    </a:cubicBezTo>
                    <a:cubicBezTo>
                      <a:pt x="1968" y="1729"/>
                      <a:pt x="1968" y="1729"/>
                      <a:pt x="1968" y="1729"/>
                    </a:cubicBezTo>
                    <a:cubicBezTo>
                      <a:pt x="1876" y="1576"/>
                      <a:pt x="1986" y="1470"/>
                      <a:pt x="1947" y="1359"/>
                    </a:cubicBezTo>
                    <a:cubicBezTo>
                      <a:pt x="1930" y="1296"/>
                      <a:pt x="1823" y="1281"/>
                      <a:pt x="1809" y="1221"/>
                    </a:cubicBezTo>
                    <a:cubicBezTo>
                      <a:pt x="1802" y="1150"/>
                      <a:pt x="1893" y="1094"/>
                      <a:pt x="1891" y="1021"/>
                    </a:cubicBezTo>
                    <a:cubicBezTo>
                      <a:pt x="1891" y="984"/>
                      <a:pt x="1864" y="950"/>
                      <a:pt x="1862" y="911"/>
                    </a:cubicBezTo>
                    <a:cubicBezTo>
                      <a:pt x="1860" y="870"/>
                      <a:pt x="1878" y="832"/>
                      <a:pt x="1877" y="792"/>
                    </a:cubicBezTo>
                    <a:cubicBezTo>
                      <a:pt x="1877" y="769"/>
                      <a:pt x="1855" y="748"/>
                      <a:pt x="1859" y="726"/>
                    </a:cubicBezTo>
                    <a:cubicBezTo>
                      <a:pt x="1866" y="691"/>
                      <a:pt x="1931" y="671"/>
                      <a:pt x="1949" y="628"/>
                    </a:cubicBezTo>
                    <a:cubicBezTo>
                      <a:pt x="1953" y="568"/>
                      <a:pt x="1921" y="356"/>
                      <a:pt x="1851" y="316"/>
                    </a:cubicBezTo>
                    <a:cubicBezTo>
                      <a:pt x="1789" y="271"/>
                      <a:pt x="1804" y="221"/>
                      <a:pt x="1774" y="213"/>
                    </a:cubicBezTo>
                    <a:cubicBezTo>
                      <a:pt x="1620" y="147"/>
                      <a:pt x="1652" y="77"/>
                      <a:pt x="1604" y="0"/>
                    </a:cubicBezTo>
                    <a:cubicBezTo>
                      <a:pt x="1604" y="0"/>
                      <a:pt x="1604" y="0"/>
                      <a:pt x="1604" y="0"/>
                    </a:cubicBezTo>
                    <a:cubicBezTo>
                      <a:pt x="1604" y="0"/>
                      <a:pt x="1604" y="0"/>
                      <a:pt x="1604" y="0"/>
                    </a:cubicBezTo>
                    <a:cubicBezTo>
                      <a:pt x="1592" y="6"/>
                      <a:pt x="1577" y="13"/>
                      <a:pt x="1560" y="2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71" name="Freeform 6"/>
              <p:cNvSpPr>
                <a:spLocks/>
              </p:cNvSpPr>
              <p:nvPr/>
            </p:nvSpPr>
            <p:spPr bwMode="auto">
              <a:xfrm>
                <a:off x="1946" y="1927"/>
                <a:ext cx="343" cy="289"/>
              </a:xfrm>
              <a:custGeom>
                <a:avLst/>
                <a:gdLst/>
                <a:ahLst/>
                <a:cxnLst>
                  <a:cxn ang="0">
                    <a:pos x="478" y="544"/>
                  </a:cxn>
                  <a:cxn ang="0">
                    <a:pos x="386" y="624"/>
                  </a:cxn>
                  <a:cxn ang="0">
                    <a:pos x="323" y="744"/>
                  </a:cxn>
                  <a:cxn ang="0">
                    <a:pos x="198" y="888"/>
                  </a:cxn>
                  <a:cxn ang="0">
                    <a:pos x="159" y="1105"/>
                  </a:cxn>
                  <a:cxn ang="0">
                    <a:pos x="11" y="1168"/>
                  </a:cxn>
                  <a:cxn ang="0">
                    <a:pos x="0" y="1298"/>
                  </a:cxn>
                  <a:cxn ang="0">
                    <a:pos x="4" y="1298"/>
                  </a:cxn>
                  <a:cxn ang="0">
                    <a:pos x="111" y="1448"/>
                  </a:cxn>
                  <a:cxn ang="0">
                    <a:pos x="235" y="1482"/>
                  </a:cxn>
                  <a:cxn ang="0">
                    <a:pos x="263" y="1542"/>
                  </a:cxn>
                  <a:cxn ang="0">
                    <a:pos x="329" y="1577"/>
                  </a:cxn>
                  <a:cxn ang="0">
                    <a:pos x="361" y="1667"/>
                  </a:cxn>
                  <a:cxn ang="0">
                    <a:pos x="441" y="1672"/>
                  </a:cxn>
                  <a:cxn ang="0">
                    <a:pos x="442" y="1670"/>
                  </a:cxn>
                  <a:cxn ang="0">
                    <a:pos x="573" y="1490"/>
                  </a:cxn>
                  <a:cxn ang="0">
                    <a:pos x="731" y="1565"/>
                  </a:cxn>
                  <a:cxn ang="0">
                    <a:pos x="871" y="1341"/>
                  </a:cxn>
                  <a:cxn ang="0">
                    <a:pos x="1058" y="1416"/>
                  </a:cxn>
                  <a:cxn ang="0">
                    <a:pos x="1107" y="1271"/>
                  </a:cxn>
                  <a:cxn ang="0">
                    <a:pos x="1312" y="1225"/>
                  </a:cxn>
                  <a:cxn ang="0">
                    <a:pos x="1320" y="1096"/>
                  </a:cxn>
                  <a:cxn ang="0">
                    <a:pos x="1380" y="1017"/>
                  </a:cxn>
                  <a:cxn ang="0">
                    <a:pos x="1369" y="843"/>
                  </a:cxn>
                  <a:cxn ang="0">
                    <a:pos x="1544" y="748"/>
                  </a:cxn>
                  <a:cxn ang="0">
                    <a:pos x="1795" y="533"/>
                  </a:cxn>
                  <a:cxn ang="0">
                    <a:pos x="1862" y="383"/>
                  </a:cxn>
                  <a:cxn ang="0">
                    <a:pos x="2001" y="197"/>
                  </a:cxn>
                  <a:cxn ang="0">
                    <a:pos x="2002" y="196"/>
                  </a:cxn>
                  <a:cxn ang="0">
                    <a:pos x="1918" y="221"/>
                  </a:cxn>
                  <a:cxn ang="0">
                    <a:pos x="1593" y="55"/>
                  </a:cxn>
                  <a:cxn ang="0">
                    <a:pos x="1454" y="86"/>
                  </a:cxn>
                  <a:cxn ang="0">
                    <a:pos x="1378" y="52"/>
                  </a:cxn>
                  <a:cxn ang="0">
                    <a:pos x="1331" y="57"/>
                  </a:cxn>
                  <a:cxn ang="0">
                    <a:pos x="1240" y="0"/>
                  </a:cxn>
                  <a:cxn ang="0">
                    <a:pos x="1226" y="1"/>
                  </a:cxn>
                  <a:cxn ang="0">
                    <a:pos x="1033" y="148"/>
                  </a:cxn>
                  <a:cxn ang="0">
                    <a:pos x="1028" y="287"/>
                  </a:cxn>
                  <a:cxn ang="0">
                    <a:pos x="877" y="559"/>
                  </a:cxn>
                  <a:cxn ang="0">
                    <a:pos x="951" y="673"/>
                  </a:cxn>
                  <a:cxn ang="0">
                    <a:pos x="882" y="722"/>
                  </a:cxn>
                  <a:cxn ang="0">
                    <a:pos x="733" y="697"/>
                  </a:cxn>
                  <a:cxn ang="0">
                    <a:pos x="632" y="631"/>
                  </a:cxn>
                  <a:cxn ang="0">
                    <a:pos x="523" y="670"/>
                  </a:cxn>
                  <a:cxn ang="0">
                    <a:pos x="478" y="544"/>
                  </a:cxn>
                </a:cxnLst>
                <a:rect l="0" t="0" r="r" b="b"/>
                <a:pathLst>
                  <a:path w="2002" h="1684">
                    <a:moveTo>
                      <a:pt x="478" y="544"/>
                    </a:moveTo>
                    <a:cubicBezTo>
                      <a:pt x="448" y="557"/>
                      <a:pt x="415" y="559"/>
                      <a:pt x="386" y="624"/>
                    </a:cubicBezTo>
                    <a:cubicBezTo>
                      <a:pt x="360" y="672"/>
                      <a:pt x="317" y="678"/>
                      <a:pt x="323" y="744"/>
                    </a:cubicBezTo>
                    <a:cubicBezTo>
                      <a:pt x="314" y="799"/>
                      <a:pt x="222" y="801"/>
                      <a:pt x="198" y="888"/>
                    </a:cubicBezTo>
                    <a:cubicBezTo>
                      <a:pt x="172" y="942"/>
                      <a:pt x="131" y="1032"/>
                      <a:pt x="159" y="1105"/>
                    </a:cubicBezTo>
                    <a:cubicBezTo>
                      <a:pt x="122" y="1100"/>
                      <a:pt x="53" y="1111"/>
                      <a:pt x="11" y="1168"/>
                    </a:cubicBezTo>
                    <a:cubicBezTo>
                      <a:pt x="7" y="1207"/>
                      <a:pt x="4" y="1253"/>
                      <a:pt x="0" y="1298"/>
                    </a:cubicBezTo>
                    <a:cubicBezTo>
                      <a:pt x="1" y="1298"/>
                      <a:pt x="3" y="1298"/>
                      <a:pt x="4" y="1298"/>
                    </a:cubicBezTo>
                    <a:cubicBezTo>
                      <a:pt x="80" y="1325"/>
                      <a:pt x="38" y="1399"/>
                      <a:pt x="111" y="1448"/>
                    </a:cubicBezTo>
                    <a:cubicBezTo>
                      <a:pt x="153" y="1486"/>
                      <a:pt x="195" y="1440"/>
                      <a:pt x="235" y="1482"/>
                    </a:cubicBezTo>
                    <a:cubicBezTo>
                      <a:pt x="250" y="1497"/>
                      <a:pt x="249" y="1527"/>
                      <a:pt x="263" y="1542"/>
                    </a:cubicBezTo>
                    <a:cubicBezTo>
                      <a:pt x="279" y="1560"/>
                      <a:pt x="314" y="1557"/>
                      <a:pt x="329" y="1577"/>
                    </a:cubicBezTo>
                    <a:cubicBezTo>
                      <a:pt x="348" y="1602"/>
                      <a:pt x="339" y="1644"/>
                      <a:pt x="361" y="1667"/>
                    </a:cubicBezTo>
                    <a:cubicBezTo>
                      <a:pt x="385" y="1684"/>
                      <a:pt x="415" y="1679"/>
                      <a:pt x="441" y="1672"/>
                    </a:cubicBezTo>
                    <a:cubicBezTo>
                      <a:pt x="441" y="1671"/>
                      <a:pt x="442" y="1671"/>
                      <a:pt x="442" y="1670"/>
                    </a:cubicBezTo>
                    <a:cubicBezTo>
                      <a:pt x="511" y="1639"/>
                      <a:pt x="515" y="1519"/>
                      <a:pt x="573" y="1490"/>
                    </a:cubicBezTo>
                    <a:cubicBezTo>
                      <a:pt x="646" y="1487"/>
                      <a:pt x="611" y="1577"/>
                      <a:pt x="731" y="1565"/>
                    </a:cubicBezTo>
                    <a:cubicBezTo>
                      <a:pt x="822" y="1544"/>
                      <a:pt x="748" y="1360"/>
                      <a:pt x="871" y="1341"/>
                    </a:cubicBezTo>
                    <a:cubicBezTo>
                      <a:pt x="945" y="1345"/>
                      <a:pt x="928" y="1481"/>
                      <a:pt x="1058" y="1416"/>
                    </a:cubicBezTo>
                    <a:cubicBezTo>
                      <a:pt x="1122" y="1367"/>
                      <a:pt x="1046" y="1316"/>
                      <a:pt x="1107" y="1271"/>
                    </a:cubicBezTo>
                    <a:cubicBezTo>
                      <a:pt x="1143" y="1235"/>
                      <a:pt x="1229" y="1292"/>
                      <a:pt x="1312" y="1225"/>
                    </a:cubicBezTo>
                    <a:cubicBezTo>
                      <a:pt x="1353" y="1180"/>
                      <a:pt x="1306" y="1118"/>
                      <a:pt x="1320" y="1096"/>
                    </a:cubicBezTo>
                    <a:cubicBezTo>
                      <a:pt x="1331" y="1067"/>
                      <a:pt x="1361" y="1041"/>
                      <a:pt x="1380" y="1017"/>
                    </a:cubicBezTo>
                    <a:cubicBezTo>
                      <a:pt x="1393" y="955"/>
                      <a:pt x="1284" y="945"/>
                      <a:pt x="1369" y="843"/>
                    </a:cubicBezTo>
                    <a:cubicBezTo>
                      <a:pt x="1457" y="740"/>
                      <a:pt x="1494" y="796"/>
                      <a:pt x="1544" y="748"/>
                    </a:cubicBezTo>
                    <a:cubicBezTo>
                      <a:pt x="1567" y="692"/>
                      <a:pt x="1736" y="590"/>
                      <a:pt x="1795" y="533"/>
                    </a:cubicBezTo>
                    <a:cubicBezTo>
                      <a:pt x="1822" y="485"/>
                      <a:pt x="1819" y="440"/>
                      <a:pt x="1862" y="383"/>
                    </a:cubicBezTo>
                    <a:cubicBezTo>
                      <a:pt x="1910" y="318"/>
                      <a:pt x="1906" y="378"/>
                      <a:pt x="2001" y="197"/>
                    </a:cubicBezTo>
                    <a:cubicBezTo>
                      <a:pt x="2002" y="197"/>
                      <a:pt x="2002" y="197"/>
                      <a:pt x="2002" y="196"/>
                    </a:cubicBezTo>
                    <a:cubicBezTo>
                      <a:pt x="1973" y="209"/>
                      <a:pt x="1941" y="220"/>
                      <a:pt x="1918" y="221"/>
                    </a:cubicBezTo>
                    <a:cubicBezTo>
                      <a:pt x="1796" y="203"/>
                      <a:pt x="1712" y="87"/>
                      <a:pt x="1593" y="55"/>
                    </a:cubicBezTo>
                    <a:cubicBezTo>
                      <a:pt x="1547" y="42"/>
                      <a:pt x="1501" y="89"/>
                      <a:pt x="1454" y="86"/>
                    </a:cubicBezTo>
                    <a:cubicBezTo>
                      <a:pt x="1426" y="84"/>
                      <a:pt x="1405" y="64"/>
                      <a:pt x="1378" y="52"/>
                    </a:cubicBezTo>
                    <a:cubicBezTo>
                      <a:pt x="1362" y="45"/>
                      <a:pt x="1348" y="61"/>
                      <a:pt x="1331" y="57"/>
                    </a:cubicBezTo>
                    <a:cubicBezTo>
                      <a:pt x="1305" y="51"/>
                      <a:pt x="1266" y="4"/>
                      <a:pt x="1240" y="0"/>
                    </a:cubicBezTo>
                    <a:cubicBezTo>
                      <a:pt x="1235" y="0"/>
                      <a:pt x="1230" y="0"/>
                      <a:pt x="1226" y="1"/>
                    </a:cubicBezTo>
                    <a:cubicBezTo>
                      <a:pt x="1139" y="116"/>
                      <a:pt x="1050" y="96"/>
                      <a:pt x="1033" y="148"/>
                    </a:cubicBezTo>
                    <a:cubicBezTo>
                      <a:pt x="1023" y="185"/>
                      <a:pt x="1045" y="236"/>
                      <a:pt x="1028" y="287"/>
                    </a:cubicBezTo>
                    <a:cubicBezTo>
                      <a:pt x="999" y="372"/>
                      <a:pt x="869" y="469"/>
                      <a:pt x="877" y="559"/>
                    </a:cubicBezTo>
                    <a:cubicBezTo>
                      <a:pt x="895" y="619"/>
                      <a:pt x="954" y="612"/>
                      <a:pt x="951" y="673"/>
                    </a:cubicBezTo>
                    <a:cubicBezTo>
                      <a:pt x="946" y="700"/>
                      <a:pt x="923" y="717"/>
                      <a:pt x="882" y="722"/>
                    </a:cubicBezTo>
                    <a:cubicBezTo>
                      <a:pt x="831" y="697"/>
                      <a:pt x="782" y="699"/>
                      <a:pt x="733" y="697"/>
                    </a:cubicBezTo>
                    <a:cubicBezTo>
                      <a:pt x="680" y="686"/>
                      <a:pt x="665" y="639"/>
                      <a:pt x="632" y="631"/>
                    </a:cubicBezTo>
                    <a:cubicBezTo>
                      <a:pt x="594" y="623"/>
                      <a:pt x="568" y="702"/>
                      <a:pt x="523" y="670"/>
                    </a:cubicBezTo>
                    <a:cubicBezTo>
                      <a:pt x="495" y="644"/>
                      <a:pt x="481" y="598"/>
                      <a:pt x="478" y="544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72" name="Freeform 7"/>
              <p:cNvSpPr>
                <a:spLocks/>
              </p:cNvSpPr>
              <p:nvPr/>
            </p:nvSpPr>
            <p:spPr bwMode="auto">
              <a:xfrm>
                <a:off x="2515" y="1289"/>
                <a:ext cx="148" cy="182"/>
              </a:xfrm>
              <a:custGeom>
                <a:avLst/>
                <a:gdLst/>
                <a:ahLst/>
                <a:cxnLst>
                  <a:cxn ang="0">
                    <a:pos x="392" y="1048"/>
                  </a:cxn>
                  <a:cxn ang="0">
                    <a:pos x="405" y="757"/>
                  </a:cxn>
                  <a:cxn ang="0">
                    <a:pos x="459" y="598"/>
                  </a:cxn>
                  <a:cxn ang="0">
                    <a:pos x="463" y="514"/>
                  </a:cxn>
                  <a:cxn ang="0">
                    <a:pos x="578" y="435"/>
                  </a:cxn>
                  <a:cxn ang="0">
                    <a:pos x="584" y="363"/>
                  </a:cxn>
                  <a:cxn ang="0">
                    <a:pos x="638" y="362"/>
                  </a:cxn>
                  <a:cxn ang="0">
                    <a:pos x="651" y="332"/>
                  </a:cxn>
                  <a:cxn ang="0">
                    <a:pos x="689" y="343"/>
                  </a:cxn>
                  <a:cxn ang="0">
                    <a:pos x="722" y="295"/>
                  </a:cxn>
                  <a:cxn ang="0">
                    <a:pos x="769" y="300"/>
                  </a:cxn>
                  <a:cxn ang="0">
                    <a:pos x="772" y="228"/>
                  </a:cxn>
                  <a:cxn ang="0">
                    <a:pos x="838" y="156"/>
                  </a:cxn>
                  <a:cxn ang="0">
                    <a:pos x="635" y="0"/>
                  </a:cxn>
                  <a:cxn ang="0">
                    <a:pos x="511" y="77"/>
                  </a:cxn>
                  <a:cxn ang="0">
                    <a:pos x="418" y="38"/>
                  </a:cxn>
                  <a:cxn ang="0">
                    <a:pos x="426" y="79"/>
                  </a:cxn>
                  <a:cxn ang="0">
                    <a:pos x="445" y="121"/>
                  </a:cxn>
                  <a:cxn ang="0">
                    <a:pos x="395" y="174"/>
                  </a:cxn>
                  <a:cxn ang="0">
                    <a:pos x="260" y="259"/>
                  </a:cxn>
                  <a:cxn ang="0">
                    <a:pos x="185" y="187"/>
                  </a:cxn>
                  <a:cxn ang="0">
                    <a:pos x="33" y="398"/>
                  </a:cxn>
                  <a:cxn ang="0">
                    <a:pos x="111" y="401"/>
                  </a:cxn>
                  <a:cxn ang="0">
                    <a:pos x="175" y="518"/>
                  </a:cxn>
                  <a:cxn ang="0">
                    <a:pos x="160" y="557"/>
                  </a:cxn>
                  <a:cxn ang="0">
                    <a:pos x="213" y="586"/>
                  </a:cxn>
                  <a:cxn ang="0">
                    <a:pos x="148" y="581"/>
                  </a:cxn>
                  <a:cxn ang="0">
                    <a:pos x="144" y="616"/>
                  </a:cxn>
                  <a:cxn ang="0">
                    <a:pos x="179" y="653"/>
                  </a:cxn>
                  <a:cxn ang="0">
                    <a:pos x="105" y="636"/>
                  </a:cxn>
                  <a:cxn ang="0">
                    <a:pos x="129" y="795"/>
                  </a:cxn>
                  <a:cxn ang="0">
                    <a:pos x="193" y="886"/>
                  </a:cxn>
                  <a:cxn ang="0">
                    <a:pos x="299" y="958"/>
                  </a:cxn>
                  <a:cxn ang="0">
                    <a:pos x="392" y="1048"/>
                  </a:cxn>
                </a:cxnLst>
                <a:rect l="0" t="0" r="r" b="b"/>
                <a:pathLst>
                  <a:path w="864" h="1062">
                    <a:moveTo>
                      <a:pt x="392" y="1048"/>
                    </a:moveTo>
                    <a:cubicBezTo>
                      <a:pt x="448" y="1006"/>
                      <a:pt x="386" y="856"/>
                      <a:pt x="405" y="757"/>
                    </a:cubicBezTo>
                    <a:cubicBezTo>
                      <a:pt x="420" y="684"/>
                      <a:pt x="447" y="632"/>
                      <a:pt x="459" y="598"/>
                    </a:cubicBezTo>
                    <a:cubicBezTo>
                      <a:pt x="453" y="565"/>
                      <a:pt x="447" y="532"/>
                      <a:pt x="463" y="514"/>
                    </a:cubicBezTo>
                    <a:cubicBezTo>
                      <a:pt x="501" y="488"/>
                      <a:pt x="540" y="462"/>
                      <a:pt x="578" y="435"/>
                    </a:cubicBezTo>
                    <a:cubicBezTo>
                      <a:pt x="588" y="418"/>
                      <a:pt x="588" y="392"/>
                      <a:pt x="584" y="363"/>
                    </a:cubicBezTo>
                    <a:cubicBezTo>
                      <a:pt x="611" y="342"/>
                      <a:pt x="623" y="369"/>
                      <a:pt x="638" y="362"/>
                    </a:cubicBezTo>
                    <a:cubicBezTo>
                      <a:pt x="652" y="356"/>
                      <a:pt x="645" y="347"/>
                      <a:pt x="651" y="332"/>
                    </a:cubicBezTo>
                    <a:cubicBezTo>
                      <a:pt x="667" y="328"/>
                      <a:pt x="675" y="335"/>
                      <a:pt x="689" y="343"/>
                    </a:cubicBezTo>
                    <a:cubicBezTo>
                      <a:pt x="699" y="325"/>
                      <a:pt x="704" y="304"/>
                      <a:pt x="722" y="295"/>
                    </a:cubicBezTo>
                    <a:cubicBezTo>
                      <a:pt x="739" y="286"/>
                      <a:pt x="751" y="296"/>
                      <a:pt x="769" y="300"/>
                    </a:cubicBezTo>
                    <a:cubicBezTo>
                      <a:pt x="784" y="294"/>
                      <a:pt x="775" y="255"/>
                      <a:pt x="772" y="228"/>
                    </a:cubicBezTo>
                    <a:cubicBezTo>
                      <a:pt x="801" y="232"/>
                      <a:pt x="864" y="252"/>
                      <a:pt x="838" y="156"/>
                    </a:cubicBezTo>
                    <a:cubicBezTo>
                      <a:pt x="772" y="86"/>
                      <a:pt x="709" y="28"/>
                      <a:pt x="635" y="0"/>
                    </a:cubicBezTo>
                    <a:cubicBezTo>
                      <a:pt x="568" y="4"/>
                      <a:pt x="540" y="50"/>
                      <a:pt x="511" y="77"/>
                    </a:cubicBezTo>
                    <a:cubicBezTo>
                      <a:pt x="475" y="69"/>
                      <a:pt x="464" y="9"/>
                      <a:pt x="418" y="38"/>
                    </a:cubicBezTo>
                    <a:cubicBezTo>
                      <a:pt x="409" y="51"/>
                      <a:pt x="416" y="65"/>
                      <a:pt x="426" y="79"/>
                    </a:cubicBezTo>
                    <a:cubicBezTo>
                      <a:pt x="435" y="93"/>
                      <a:pt x="447" y="107"/>
                      <a:pt x="445" y="121"/>
                    </a:cubicBezTo>
                    <a:cubicBezTo>
                      <a:pt x="423" y="136"/>
                      <a:pt x="411" y="153"/>
                      <a:pt x="395" y="174"/>
                    </a:cubicBezTo>
                    <a:cubicBezTo>
                      <a:pt x="341" y="173"/>
                      <a:pt x="315" y="233"/>
                      <a:pt x="260" y="259"/>
                    </a:cubicBezTo>
                    <a:cubicBezTo>
                      <a:pt x="225" y="273"/>
                      <a:pt x="191" y="241"/>
                      <a:pt x="185" y="187"/>
                    </a:cubicBezTo>
                    <a:cubicBezTo>
                      <a:pt x="118" y="183"/>
                      <a:pt x="0" y="368"/>
                      <a:pt x="33" y="398"/>
                    </a:cubicBezTo>
                    <a:cubicBezTo>
                      <a:pt x="58" y="417"/>
                      <a:pt x="91" y="401"/>
                      <a:pt x="111" y="401"/>
                    </a:cubicBezTo>
                    <a:cubicBezTo>
                      <a:pt x="114" y="447"/>
                      <a:pt x="143" y="486"/>
                      <a:pt x="175" y="518"/>
                    </a:cubicBezTo>
                    <a:lnTo>
                      <a:pt x="160" y="557"/>
                    </a:lnTo>
                    <a:cubicBezTo>
                      <a:pt x="194" y="549"/>
                      <a:pt x="211" y="568"/>
                      <a:pt x="213" y="586"/>
                    </a:cubicBezTo>
                    <a:cubicBezTo>
                      <a:pt x="195" y="590"/>
                      <a:pt x="166" y="585"/>
                      <a:pt x="148" y="581"/>
                    </a:cubicBezTo>
                    <a:cubicBezTo>
                      <a:pt x="144" y="595"/>
                      <a:pt x="140" y="609"/>
                      <a:pt x="144" y="616"/>
                    </a:cubicBezTo>
                    <a:cubicBezTo>
                      <a:pt x="153" y="630"/>
                      <a:pt x="180" y="628"/>
                      <a:pt x="179" y="653"/>
                    </a:cubicBezTo>
                    <a:cubicBezTo>
                      <a:pt x="150" y="698"/>
                      <a:pt x="139" y="625"/>
                      <a:pt x="105" y="636"/>
                    </a:cubicBezTo>
                    <a:cubicBezTo>
                      <a:pt x="25" y="770"/>
                      <a:pt x="133" y="743"/>
                      <a:pt x="129" y="795"/>
                    </a:cubicBezTo>
                    <a:cubicBezTo>
                      <a:pt x="90" y="952"/>
                      <a:pt x="166" y="863"/>
                      <a:pt x="193" y="886"/>
                    </a:cubicBezTo>
                    <a:cubicBezTo>
                      <a:pt x="268" y="1000"/>
                      <a:pt x="267" y="930"/>
                      <a:pt x="299" y="958"/>
                    </a:cubicBezTo>
                    <a:cubicBezTo>
                      <a:pt x="333" y="1032"/>
                      <a:pt x="361" y="1062"/>
                      <a:pt x="392" y="104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73" name="Freeform 8"/>
              <p:cNvSpPr>
                <a:spLocks/>
              </p:cNvSpPr>
              <p:nvPr/>
            </p:nvSpPr>
            <p:spPr bwMode="auto">
              <a:xfrm>
                <a:off x="2517" y="1366"/>
                <a:ext cx="13" cy="25"/>
              </a:xfrm>
              <a:custGeom>
                <a:avLst/>
                <a:gdLst/>
                <a:ahLst/>
                <a:cxnLst>
                  <a:cxn ang="0">
                    <a:pos x="16" y="12"/>
                  </a:cxn>
                  <a:cxn ang="0">
                    <a:pos x="23" y="74"/>
                  </a:cxn>
                  <a:cxn ang="0">
                    <a:pos x="8" y="128"/>
                  </a:cxn>
                  <a:cxn ang="0">
                    <a:pos x="62" y="66"/>
                  </a:cxn>
                  <a:cxn ang="0">
                    <a:pos x="16" y="12"/>
                  </a:cxn>
                </a:cxnLst>
                <a:rect l="0" t="0" r="r" b="b"/>
                <a:pathLst>
                  <a:path w="73" h="143">
                    <a:moveTo>
                      <a:pt x="16" y="12"/>
                    </a:moveTo>
                    <a:cubicBezTo>
                      <a:pt x="0" y="26"/>
                      <a:pt x="14" y="54"/>
                      <a:pt x="23" y="74"/>
                    </a:cubicBezTo>
                    <a:cubicBezTo>
                      <a:pt x="19" y="108"/>
                      <a:pt x="0" y="122"/>
                      <a:pt x="8" y="128"/>
                    </a:cubicBezTo>
                    <a:cubicBezTo>
                      <a:pt x="51" y="143"/>
                      <a:pt x="62" y="92"/>
                      <a:pt x="62" y="66"/>
                    </a:cubicBezTo>
                    <a:cubicBezTo>
                      <a:pt x="73" y="40"/>
                      <a:pt x="42" y="0"/>
                      <a:pt x="16" y="12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74" name="Freeform 9"/>
              <p:cNvSpPr>
                <a:spLocks noEditPoints="1"/>
              </p:cNvSpPr>
              <p:nvPr/>
            </p:nvSpPr>
            <p:spPr bwMode="auto">
              <a:xfrm>
                <a:off x="2852" y="844"/>
                <a:ext cx="227" cy="158"/>
              </a:xfrm>
              <a:custGeom>
                <a:avLst/>
                <a:gdLst/>
                <a:ahLst/>
                <a:cxnLst>
                  <a:cxn ang="0">
                    <a:pos x="907" y="295"/>
                  </a:cxn>
                  <a:cxn ang="0">
                    <a:pos x="951" y="311"/>
                  </a:cxn>
                  <a:cxn ang="0">
                    <a:pos x="1062" y="250"/>
                  </a:cxn>
                  <a:cxn ang="0">
                    <a:pos x="1248" y="500"/>
                  </a:cxn>
                  <a:cxn ang="0">
                    <a:pos x="959" y="409"/>
                  </a:cxn>
                  <a:cxn ang="0">
                    <a:pos x="851" y="420"/>
                  </a:cxn>
                  <a:cxn ang="0">
                    <a:pos x="858" y="421"/>
                  </a:cxn>
                  <a:cxn ang="0">
                    <a:pos x="697" y="330"/>
                  </a:cxn>
                  <a:cxn ang="0">
                    <a:pos x="714" y="548"/>
                  </a:cxn>
                  <a:cxn ang="0">
                    <a:pos x="825" y="529"/>
                  </a:cxn>
                  <a:cxn ang="0">
                    <a:pos x="853" y="480"/>
                  </a:cxn>
                  <a:cxn ang="0">
                    <a:pos x="796" y="412"/>
                  </a:cxn>
                  <a:cxn ang="0">
                    <a:pos x="656" y="407"/>
                  </a:cxn>
                  <a:cxn ang="0">
                    <a:pos x="625" y="535"/>
                  </a:cxn>
                  <a:cxn ang="0">
                    <a:pos x="639" y="493"/>
                  </a:cxn>
                  <a:cxn ang="0">
                    <a:pos x="1186" y="450"/>
                  </a:cxn>
                  <a:cxn ang="0">
                    <a:pos x="843" y="626"/>
                  </a:cxn>
                  <a:cxn ang="0">
                    <a:pos x="739" y="583"/>
                  </a:cxn>
                  <a:cxn ang="0">
                    <a:pos x="768" y="681"/>
                  </a:cxn>
                  <a:cxn ang="0">
                    <a:pos x="766" y="631"/>
                  </a:cxn>
                  <a:cxn ang="0">
                    <a:pos x="707" y="803"/>
                  </a:cxn>
                  <a:cxn ang="0">
                    <a:pos x="741" y="823"/>
                  </a:cxn>
                  <a:cxn ang="0">
                    <a:pos x="682" y="894"/>
                  </a:cxn>
                  <a:cxn ang="0">
                    <a:pos x="609" y="871"/>
                  </a:cxn>
                  <a:cxn ang="0">
                    <a:pos x="674" y="864"/>
                  </a:cxn>
                  <a:cxn ang="0">
                    <a:pos x="473" y="438"/>
                  </a:cxn>
                  <a:cxn ang="0">
                    <a:pos x="809" y="385"/>
                  </a:cxn>
                  <a:cxn ang="0">
                    <a:pos x="849" y="318"/>
                  </a:cxn>
                  <a:cxn ang="0">
                    <a:pos x="761" y="342"/>
                  </a:cxn>
                  <a:cxn ang="0">
                    <a:pos x="1178" y="854"/>
                  </a:cxn>
                  <a:cxn ang="0">
                    <a:pos x="1297" y="788"/>
                  </a:cxn>
                  <a:cxn ang="0">
                    <a:pos x="1231" y="700"/>
                  </a:cxn>
                  <a:cxn ang="0">
                    <a:pos x="1069" y="761"/>
                  </a:cxn>
                  <a:cxn ang="0">
                    <a:pos x="940" y="636"/>
                  </a:cxn>
                  <a:cxn ang="0">
                    <a:pos x="1052" y="669"/>
                  </a:cxn>
                  <a:cxn ang="0">
                    <a:pos x="1085" y="615"/>
                  </a:cxn>
                  <a:cxn ang="0">
                    <a:pos x="792" y="726"/>
                  </a:cxn>
                  <a:cxn ang="0">
                    <a:pos x="823" y="807"/>
                  </a:cxn>
                  <a:cxn ang="0">
                    <a:pos x="1039" y="756"/>
                  </a:cxn>
                  <a:cxn ang="0">
                    <a:pos x="905" y="662"/>
                  </a:cxn>
                  <a:cxn ang="0">
                    <a:pos x="613" y="754"/>
                  </a:cxn>
                  <a:cxn ang="0">
                    <a:pos x="732" y="781"/>
                  </a:cxn>
                  <a:cxn ang="0">
                    <a:pos x="710" y="646"/>
                  </a:cxn>
                  <a:cxn ang="0">
                    <a:pos x="612" y="636"/>
                  </a:cxn>
                  <a:cxn ang="0">
                    <a:pos x="532" y="731"/>
                  </a:cxn>
                  <a:cxn ang="0">
                    <a:pos x="313" y="520"/>
                  </a:cxn>
                  <a:cxn ang="0">
                    <a:pos x="452" y="557"/>
                  </a:cxn>
                  <a:cxn ang="0">
                    <a:pos x="334" y="470"/>
                  </a:cxn>
                  <a:cxn ang="0">
                    <a:pos x="162" y="434"/>
                  </a:cxn>
                  <a:cxn ang="0">
                    <a:pos x="199" y="514"/>
                  </a:cxn>
                  <a:cxn ang="0">
                    <a:pos x="32" y="307"/>
                  </a:cxn>
                  <a:cxn ang="0">
                    <a:pos x="177" y="295"/>
                  </a:cxn>
                  <a:cxn ang="0">
                    <a:pos x="415" y="321"/>
                  </a:cxn>
                  <a:cxn ang="0">
                    <a:pos x="331" y="159"/>
                  </a:cxn>
                  <a:cxn ang="0">
                    <a:pos x="137" y="201"/>
                  </a:cxn>
                  <a:cxn ang="0">
                    <a:pos x="29" y="281"/>
                  </a:cxn>
                  <a:cxn ang="0">
                    <a:pos x="240" y="184"/>
                  </a:cxn>
                  <a:cxn ang="0">
                    <a:pos x="284" y="114"/>
                  </a:cxn>
                  <a:cxn ang="0">
                    <a:pos x="37" y="0"/>
                  </a:cxn>
                  <a:cxn ang="0">
                    <a:pos x="94" y="147"/>
                  </a:cxn>
                </a:cxnLst>
                <a:rect l="0" t="0" r="r" b="b"/>
                <a:pathLst>
                  <a:path w="1324" h="920">
                    <a:moveTo>
                      <a:pt x="463" y="121"/>
                    </a:moveTo>
                    <a:lnTo>
                      <a:pt x="458" y="122"/>
                    </a:lnTo>
                    <a:cubicBezTo>
                      <a:pt x="449" y="124"/>
                      <a:pt x="442" y="130"/>
                      <a:pt x="440" y="139"/>
                    </a:cubicBezTo>
                    <a:lnTo>
                      <a:pt x="439" y="144"/>
                    </a:lnTo>
                    <a:cubicBezTo>
                      <a:pt x="440" y="154"/>
                      <a:pt x="445" y="162"/>
                      <a:pt x="454" y="166"/>
                    </a:cubicBezTo>
                    <a:cubicBezTo>
                      <a:pt x="460" y="168"/>
                      <a:pt x="465" y="168"/>
                      <a:pt x="472" y="166"/>
                    </a:cubicBezTo>
                    <a:lnTo>
                      <a:pt x="476" y="164"/>
                    </a:lnTo>
                    <a:cubicBezTo>
                      <a:pt x="484" y="158"/>
                      <a:pt x="488" y="150"/>
                      <a:pt x="486" y="139"/>
                    </a:cubicBezTo>
                    <a:cubicBezTo>
                      <a:pt x="485" y="134"/>
                      <a:pt x="482" y="130"/>
                      <a:pt x="478" y="126"/>
                    </a:cubicBezTo>
                    <a:cubicBezTo>
                      <a:pt x="473" y="123"/>
                      <a:pt x="469" y="121"/>
                      <a:pt x="463" y="121"/>
                    </a:cubicBezTo>
                    <a:close/>
                    <a:moveTo>
                      <a:pt x="907" y="295"/>
                    </a:moveTo>
                    <a:cubicBezTo>
                      <a:pt x="903" y="299"/>
                      <a:pt x="899" y="302"/>
                      <a:pt x="895" y="307"/>
                    </a:cubicBezTo>
                    <a:lnTo>
                      <a:pt x="892" y="313"/>
                    </a:lnTo>
                    <a:cubicBezTo>
                      <a:pt x="891" y="316"/>
                      <a:pt x="890" y="319"/>
                      <a:pt x="890" y="323"/>
                    </a:cubicBezTo>
                    <a:cubicBezTo>
                      <a:pt x="890" y="326"/>
                      <a:pt x="891" y="329"/>
                      <a:pt x="892" y="333"/>
                    </a:cubicBezTo>
                    <a:cubicBezTo>
                      <a:pt x="894" y="337"/>
                      <a:pt x="896" y="340"/>
                      <a:pt x="899" y="343"/>
                    </a:cubicBezTo>
                    <a:cubicBezTo>
                      <a:pt x="910" y="354"/>
                      <a:pt x="925" y="360"/>
                      <a:pt x="940" y="366"/>
                    </a:cubicBezTo>
                    <a:cubicBezTo>
                      <a:pt x="949" y="369"/>
                      <a:pt x="959" y="372"/>
                      <a:pt x="968" y="375"/>
                    </a:cubicBezTo>
                    <a:lnTo>
                      <a:pt x="971" y="352"/>
                    </a:lnTo>
                    <a:cubicBezTo>
                      <a:pt x="971" y="343"/>
                      <a:pt x="969" y="336"/>
                      <a:pt x="965" y="328"/>
                    </a:cubicBezTo>
                    <a:cubicBezTo>
                      <a:pt x="963" y="323"/>
                      <a:pt x="960" y="319"/>
                      <a:pt x="955" y="314"/>
                    </a:cubicBezTo>
                    <a:lnTo>
                      <a:pt x="951" y="311"/>
                    </a:lnTo>
                    <a:cubicBezTo>
                      <a:pt x="941" y="303"/>
                      <a:pt x="930" y="300"/>
                      <a:pt x="917" y="297"/>
                    </a:cubicBezTo>
                    <a:lnTo>
                      <a:pt x="907" y="295"/>
                    </a:lnTo>
                    <a:close/>
                    <a:moveTo>
                      <a:pt x="981" y="268"/>
                    </a:moveTo>
                    <a:cubicBezTo>
                      <a:pt x="988" y="275"/>
                      <a:pt x="996" y="283"/>
                      <a:pt x="1004" y="290"/>
                    </a:cubicBezTo>
                    <a:cubicBezTo>
                      <a:pt x="1011" y="295"/>
                      <a:pt x="1018" y="299"/>
                      <a:pt x="1026" y="302"/>
                    </a:cubicBezTo>
                    <a:cubicBezTo>
                      <a:pt x="1033" y="304"/>
                      <a:pt x="1039" y="306"/>
                      <a:pt x="1047" y="307"/>
                    </a:cubicBezTo>
                    <a:cubicBezTo>
                      <a:pt x="1051" y="307"/>
                      <a:pt x="1054" y="307"/>
                      <a:pt x="1058" y="307"/>
                    </a:cubicBezTo>
                    <a:cubicBezTo>
                      <a:pt x="1072" y="307"/>
                      <a:pt x="1084" y="305"/>
                      <a:pt x="1097" y="301"/>
                    </a:cubicBezTo>
                    <a:cubicBezTo>
                      <a:pt x="1111" y="296"/>
                      <a:pt x="1124" y="291"/>
                      <a:pt x="1137" y="286"/>
                    </a:cubicBezTo>
                    <a:cubicBezTo>
                      <a:pt x="1123" y="278"/>
                      <a:pt x="1110" y="269"/>
                      <a:pt x="1096" y="262"/>
                    </a:cubicBezTo>
                    <a:cubicBezTo>
                      <a:pt x="1085" y="257"/>
                      <a:pt x="1074" y="253"/>
                      <a:pt x="1062" y="250"/>
                    </a:cubicBezTo>
                    <a:cubicBezTo>
                      <a:pt x="1055" y="249"/>
                      <a:pt x="1048" y="249"/>
                      <a:pt x="1040" y="249"/>
                    </a:cubicBezTo>
                    <a:cubicBezTo>
                      <a:pt x="1033" y="249"/>
                      <a:pt x="1026" y="250"/>
                      <a:pt x="1018" y="252"/>
                    </a:cubicBezTo>
                    <a:cubicBezTo>
                      <a:pt x="1013" y="254"/>
                      <a:pt x="1008" y="256"/>
                      <a:pt x="1003" y="258"/>
                    </a:cubicBezTo>
                    <a:lnTo>
                      <a:pt x="981" y="268"/>
                    </a:lnTo>
                    <a:close/>
                    <a:moveTo>
                      <a:pt x="1266" y="418"/>
                    </a:moveTo>
                    <a:lnTo>
                      <a:pt x="1249" y="433"/>
                    </a:lnTo>
                    <a:lnTo>
                      <a:pt x="1244" y="440"/>
                    </a:lnTo>
                    <a:cubicBezTo>
                      <a:pt x="1243" y="444"/>
                      <a:pt x="1242" y="447"/>
                      <a:pt x="1241" y="451"/>
                    </a:cubicBezTo>
                    <a:lnTo>
                      <a:pt x="1240" y="459"/>
                    </a:lnTo>
                    <a:cubicBezTo>
                      <a:pt x="1240" y="469"/>
                      <a:pt x="1241" y="478"/>
                      <a:pt x="1244" y="488"/>
                    </a:cubicBezTo>
                    <a:cubicBezTo>
                      <a:pt x="1245" y="492"/>
                      <a:pt x="1247" y="496"/>
                      <a:pt x="1248" y="500"/>
                    </a:cubicBezTo>
                    <a:cubicBezTo>
                      <a:pt x="1252" y="507"/>
                      <a:pt x="1256" y="513"/>
                      <a:pt x="1261" y="519"/>
                    </a:cubicBezTo>
                    <a:lnTo>
                      <a:pt x="1267" y="525"/>
                    </a:lnTo>
                    <a:cubicBezTo>
                      <a:pt x="1271" y="529"/>
                      <a:pt x="1275" y="531"/>
                      <a:pt x="1280" y="533"/>
                    </a:cubicBezTo>
                    <a:lnTo>
                      <a:pt x="1289" y="537"/>
                    </a:lnTo>
                    <a:lnTo>
                      <a:pt x="1294" y="538"/>
                    </a:lnTo>
                    <a:lnTo>
                      <a:pt x="1324" y="541"/>
                    </a:lnTo>
                    <a:cubicBezTo>
                      <a:pt x="1305" y="500"/>
                      <a:pt x="1285" y="459"/>
                      <a:pt x="1266" y="418"/>
                    </a:cubicBezTo>
                    <a:close/>
                    <a:moveTo>
                      <a:pt x="977" y="405"/>
                    </a:moveTo>
                    <a:cubicBezTo>
                      <a:pt x="974" y="403"/>
                      <a:pt x="969" y="404"/>
                      <a:pt x="966" y="404"/>
                    </a:cubicBezTo>
                    <a:lnTo>
                      <a:pt x="962" y="406"/>
                    </a:lnTo>
                    <a:lnTo>
                      <a:pt x="959" y="409"/>
                    </a:lnTo>
                    <a:lnTo>
                      <a:pt x="956" y="411"/>
                    </a:lnTo>
                    <a:cubicBezTo>
                      <a:pt x="955" y="414"/>
                      <a:pt x="954" y="416"/>
                      <a:pt x="953" y="419"/>
                    </a:cubicBezTo>
                    <a:cubicBezTo>
                      <a:pt x="952" y="426"/>
                      <a:pt x="953" y="431"/>
                      <a:pt x="955" y="437"/>
                    </a:cubicBezTo>
                    <a:cubicBezTo>
                      <a:pt x="957" y="443"/>
                      <a:pt x="960" y="449"/>
                      <a:pt x="964" y="455"/>
                    </a:cubicBezTo>
                    <a:cubicBezTo>
                      <a:pt x="967" y="459"/>
                      <a:pt x="971" y="463"/>
                      <a:pt x="975" y="467"/>
                    </a:cubicBezTo>
                    <a:cubicBezTo>
                      <a:pt x="983" y="475"/>
                      <a:pt x="992" y="481"/>
                      <a:pt x="1000" y="487"/>
                    </a:cubicBezTo>
                    <a:lnTo>
                      <a:pt x="1008" y="462"/>
                    </a:lnTo>
                    <a:cubicBezTo>
                      <a:pt x="1010" y="449"/>
                      <a:pt x="1011" y="438"/>
                      <a:pt x="1007" y="426"/>
                    </a:cubicBezTo>
                    <a:lnTo>
                      <a:pt x="1005" y="421"/>
                    </a:lnTo>
                    <a:cubicBezTo>
                      <a:pt x="998" y="412"/>
                      <a:pt x="989" y="406"/>
                      <a:pt x="977" y="405"/>
                    </a:cubicBezTo>
                    <a:close/>
                    <a:moveTo>
                      <a:pt x="851" y="420"/>
                    </a:moveTo>
                    <a:cubicBezTo>
                      <a:pt x="845" y="421"/>
                      <a:pt x="841" y="422"/>
                      <a:pt x="836" y="425"/>
                    </a:cubicBezTo>
                    <a:lnTo>
                      <a:pt x="832" y="428"/>
                    </a:lnTo>
                    <a:cubicBezTo>
                      <a:pt x="828" y="433"/>
                      <a:pt x="826" y="438"/>
                      <a:pt x="825" y="444"/>
                    </a:cubicBezTo>
                    <a:lnTo>
                      <a:pt x="826" y="450"/>
                    </a:lnTo>
                    <a:cubicBezTo>
                      <a:pt x="828" y="457"/>
                      <a:pt x="832" y="461"/>
                      <a:pt x="838" y="465"/>
                    </a:cubicBezTo>
                    <a:lnTo>
                      <a:pt x="842" y="466"/>
                    </a:lnTo>
                    <a:cubicBezTo>
                      <a:pt x="852" y="469"/>
                      <a:pt x="860" y="468"/>
                      <a:pt x="868" y="462"/>
                    </a:cubicBezTo>
                    <a:lnTo>
                      <a:pt x="872" y="459"/>
                    </a:lnTo>
                    <a:cubicBezTo>
                      <a:pt x="876" y="453"/>
                      <a:pt x="877" y="448"/>
                      <a:pt x="877" y="442"/>
                    </a:cubicBezTo>
                    <a:lnTo>
                      <a:pt x="876" y="436"/>
                    </a:lnTo>
                    <a:cubicBezTo>
                      <a:pt x="872" y="428"/>
                      <a:pt x="867" y="424"/>
                      <a:pt x="858" y="421"/>
                    </a:cubicBezTo>
                    <a:cubicBezTo>
                      <a:pt x="856" y="421"/>
                      <a:pt x="854" y="421"/>
                      <a:pt x="851" y="420"/>
                    </a:cubicBezTo>
                    <a:close/>
                    <a:moveTo>
                      <a:pt x="766" y="424"/>
                    </a:moveTo>
                    <a:cubicBezTo>
                      <a:pt x="763" y="430"/>
                      <a:pt x="762" y="436"/>
                      <a:pt x="761" y="443"/>
                    </a:cubicBezTo>
                    <a:lnTo>
                      <a:pt x="752" y="433"/>
                    </a:lnTo>
                    <a:cubicBezTo>
                      <a:pt x="747" y="427"/>
                      <a:pt x="743" y="420"/>
                      <a:pt x="739" y="413"/>
                    </a:cubicBezTo>
                    <a:cubicBezTo>
                      <a:pt x="736" y="406"/>
                      <a:pt x="734" y="400"/>
                      <a:pt x="732" y="394"/>
                    </a:cubicBezTo>
                    <a:cubicBezTo>
                      <a:pt x="726" y="378"/>
                      <a:pt x="721" y="361"/>
                      <a:pt x="713" y="346"/>
                    </a:cubicBezTo>
                    <a:lnTo>
                      <a:pt x="708" y="339"/>
                    </a:lnTo>
                    <a:lnTo>
                      <a:pt x="705" y="335"/>
                    </a:lnTo>
                    <a:lnTo>
                      <a:pt x="701" y="332"/>
                    </a:lnTo>
                    <a:lnTo>
                      <a:pt x="697" y="330"/>
                    </a:lnTo>
                    <a:lnTo>
                      <a:pt x="692" y="328"/>
                    </a:lnTo>
                    <a:lnTo>
                      <a:pt x="687" y="327"/>
                    </a:lnTo>
                    <a:lnTo>
                      <a:pt x="682" y="326"/>
                    </a:lnTo>
                    <a:lnTo>
                      <a:pt x="677" y="327"/>
                    </a:lnTo>
                    <a:lnTo>
                      <a:pt x="668" y="329"/>
                    </a:lnTo>
                    <a:cubicBezTo>
                      <a:pt x="665" y="333"/>
                      <a:pt x="663" y="335"/>
                      <a:pt x="661" y="339"/>
                    </a:cubicBezTo>
                    <a:cubicBezTo>
                      <a:pt x="653" y="357"/>
                      <a:pt x="654" y="377"/>
                      <a:pt x="658" y="395"/>
                    </a:cubicBezTo>
                    <a:cubicBezTo>
                      <a:pt x="662" y="412"/>
                      <a:pt x="670" y="428"/>
                      <a:pt x="681" y="442"/>
                    </a:cubicBezTo>
                    <a:cubicBezTo>
                      <a:pt x="683" y="458"/>
                      <a:pt x="685" y="475"/>
                      <a:pt x="689" y="491"/>
                    </a:cubicBezTo>
                    <a:cubicBezTo>
                      <a:pt x="692" y="503"/>
                      <a:pt x="696" y="514"/>
                      <a:pt x="701" y="525"/>
                    </a:cubicBezTo>
                    <a:cubicBezTo>
                      <a:pt x="705" y="533"/>
                      <a:pt x="709" y="541"/>
                      <a:pt x="714" y="548"/>
                    </a:cubicBezTo>
                    <a:cubicBezTo>
                      <a:pt x="719" y="555"/>
                      <a:pt x="724" y="561"/>
                      <a:pt x="729" y="567"/>
                    </a:cubicBezTo>
                    <a:lnTo>
                      <a:pt x="744" y="581"/>
                    </a:lnTo>
                    <a:lnTo>
                      <a:pt x="755" y="567"/>
                    </a:lnTo>
                    <a:lnTo>
                      <a:pt x="759" y="560"/>
                    </a:lnTo>
                    <a:cubicBezTo>
                      <a:pt x="760" y="554"/>
                      <a:pt x="761" y="549"/>
                      <a:pt x="761" y="543"/>
                    </a:cubicBezTo>
                    <a:cubicBezTo>
                      <a:pt x="762" y="517"/>
                      <a:pt x="756" y="491"/>
                      <a:pt x="760" y="465"/>
                    </a:cubicBezTo>
                    <a:cubicBezTo>
                      <a:pt x="761" y="479"/>
                      <a:pt x="764" y="494"/>
                      <a:pt x="767" y="508"/>
                    </a:cubicBezTo>
                    <a:lnTo>
                      <a:pt x="774" y="536"/>
                    </a:lnTo>
                    <a:lnTo>
                      <a:pt x="818" y="546"/>
                    </a:lnTo>
                    <a:lnTo>
                      <a:pt x="824" y="533"/>
                    </a:lnTo>
                    <a:lnTo>
                      <a:pt x="825" y="529"/>
                    </a:lnTo>
                    <a:lnTo>
                      <a:pt x="832" y="542"/>
                    </a:lnTo>
                    <a:lnTo>
                      <a:pt x="835" y="544"/>
                    </a:lnTo>
                    <a:lnTo>
                      <a:pt x="839" y="546"/>
                    </a:lnTo>
                    <a:lnTo>
                      <a:pt x="844" y="547"/>
                    </a:lnTo>
                    <a:lnTo>
                      <a:pt x="849" y="546"/>
                    </a:lnTo>
                    <a:lnTo>
                      <a:pt x="853" y="544"/>
                    </a:lnTo>
                    <a:lnTo>
                      <a:pt x="856" y="542"/>
                    </a:lnTo>
                    <a:lnTo>
                      <a:pt x="861" y="533"/>
                    </a:lnTo>
                    <a:lnTo>
                      <a:pt x="863" y="497"/>
                    </a:lnTo>
                    <a:lnTo>
                      <a:pt x="856" y="482"/>
                    </a:lnTo>
                    <a:lnTo>
                      <a:pt x="853" y="480"/>
                    </a:lnTo>
                    <a:lnTo>
                      <a:pt x="849" y="478"/>
                    </a:lnTo>
                    <a:lnTo>
                      <a:pt x="844" y="477"/>
                    </a:lnTo>
                    <a:lnTo>
                      <a:pt x="839" y="478"/>
                    </a:lnTo>
                    <a:lnTo>
                      <a:pt x="835" y="480"/>
                    </a:lnTo>
                    <a:lnTo>
                      <a:pt x="832" y="482"/>
                    </a:lnTo>
                    <a:cubicBezTo>
                      <a:pt x="830" y="484"/>
                      <a:pt x="829" y="486"/>
                      <a:pt x="827" y="489"/>
                    </a:cubicBezTo>
                    <a:cubicBezTo>
                      <a:pt x="825" y="493"/>
                      <a:pt x="824" y="496"/>
                      <a:pt x="824" y="500"/>
                    </a:cubicBezTo>
                    <a:cubicBezTo>
                      <a:pt x="822" y="486"/>
                      <a:pt x="819" y="471"/>
                      <a:pt x="815" y="456"/>
                    </a:cubicBezTo>
                    <a:cubicBezTo>
                      <a:pt x="812" y="443"/>
                      <a:pt x="809" y="430"/>
                      <a:pt x="802" y="419"/>
                    </a:cubicBezTo>
                    <a:lnTo>
                      <a:pt x="800" y="415"/>
                    </a:lnTo>
                    <a:lnTo>
                      <a:pt x="796" y="412"/>
                    </a:lnTo>
                    <a:lnTo>
                      <a:pt x="789" y="409"/>
                    </a:lnTo>
                    <a:lnTo>
                      <a:pt x="780" y="409"/>
                    </a:lnTo>
                    <a:lnTo>
                      <a:pt x="773" y="415"/>
                    </a:lnTo>
                    <a:cubicBezTo>
                      <a:pt x="770" y="418"/>
                      <a:pt x="768" y="421"/>
                      <a:pt x="766" y="424"/>
                    </a:cubicBezTo>
                    <a:close/>
                    <a:moveTo>
                      <a:pt x="596" y="437"/>
                    </a:moveTo>
                    <a:cubicBezTo>
                      <a:pt x="607" y="441"/>
                      <a:pt x="617" y="444"/>
                      <a:pt x="627" y="448"/>
                    </a:cubicBezTo>
                    <a:cubicBezTo>
                      <a:pt x="632" y="455"/>
                      <a:pt x="637" y="461"/>
                      <a:pt x="645" y="464"/>
                    </a:cubicBezTo>
                    <a:cubicBezTo>
                      <a:pt x="652" y="465"/>
                      <a:pt x="657" y="464"/>
                      <a:pt x="663" y="462"/>
                    </a:cubicBezTo>
                    <a:cubicBezTo>
                      <a:pt x="668" y="460"/>
                      <a:pt x="674" y="458"/>
                      <a:pt x="679" y="456"/>
                    </a:cubicBezTo>
                    <a:lnTo>
                      <a:pt x="673" y="436"/>
                    </a:lnTo>
                    <a:cubicBezTo>
                      <a:pt x="669" y="425"/>
                      <a:pt x="663" y="416"/>
                      <a:pt x="656" y="407"/>
                    </a:cubicBezTo>
                    <a:cubicBezTo>
                      <a:pt x="650" y="401"/>
                      <a:pt x="645" y="396"/>
                      <a:pt x="638" y="392"/>
                    </a:cubicBezTo>
                    <a:cubicBezTo>
                      <a:pt x="630" y="387"/>
                      <a:pt x="623" y="384"/>
                      <a:pt x="614" y="381"/>
                    </a:cubicBezTo>
                    <a:lnTo>
                      <a:pt x="609" y="380"/>
                    </a:lnTo>
                    <a:lnTo>
                      <a:pt x="602" y="380"/>
                    </a:lnTo>
                    <a:cubicBezTo>
                      <a:pt x="591" y="382"/>
                      <a:pt x="583" y="386"/>
                      <a:pt x="576" y="396"/>
                    </a:cubicBezTo>
                    <a:cubicBezTo>
                      <a:pt x="572" y="403"/>
                      <a:pt x="571" y="410"/>
                      <a:pt x="573" y="418"/>
                    </a:cubicBezTo>
                    <a:lnTo>
                      <a:pt x="575" y="429"/>
                    </a:lnTo>
                    <a:cubicBezTo>
                      <a:pt x="582" y="432"/>
                      <a:pt x="589" y="434"/>
                      <a:pt x="596" y="437"/>
                    </a:cubicBezTo>
                    <a:close/>
                    <a:moveTo>
                      <a:pt x="622" y="505"/>
                    </a:moveTo>
                    <a:lnTo>
                      <a:pt x="621" y="516"/>
                    </a:lnTo>
                    <a:cubicBezTo>
                      <a:pt x="622" y="523"/>
                      <a:pt x="623" y="528"/>
                      <a:pt x="625" y="535"/>
                    </a:cubicBezTo>
                    <a:lnTo>
                      <a:pt x="628" y="540"/>
                    </a:lnTo>
                    <a:cubicBezTo>
                      <a:pt x="634" y="548"/>
                      <a:pt x="640" y="554"/>
                      <a:pt x="649" y="558"/>
                    </a:cubicBezTo>
                    <a:cubicBezTo>
                      <a:pt x="663" y="565"/>
                      <a:pt x="678" y="569"/>
                      <a:pt x="693" y="573"/>
                    </a:cubicBezTo>
                    <a:lnTo>
                      <a:pt x="698" y="557"/>
                    </a:lnTo>
                    <a:lnTo>
                      <a:pt x="698" y="548"/>
                    </a:lnTo>
                    <a:cubicBezTo>
                      <a:pt x="698" y="544"/>
                      <a:pt x="697" y="541"/>
                      <a:pt x="696" y="537"/>
                    </a:cubicBezTo>
                    <a:lnTo>
                      <a:pt x="693" y="531"/>
                    </a:lnTo>
                    <a:cubicBezTo>
                      <a:pt x="687" y="520"/>
                      <a:pt x="679" y="512"/>
                      <a:pt x="670" y="505"/>
                    </a:cubicBezTo>
                    <a:cubicBezTo>
                      <a:pt x="664" y="501"/>
                      <a:pt x="659" y="498"/>
                      <a:pt x="653" y="495"/>
                    </a:cubicBezTo>
                    <a:cubicBezTo>
                      <a:pt x="649" y="494"/>
                      <a:pt x="646" y="493"/>
                      <a:pt x="643" y="493"/>
                    </a:cubicBezTo>
                    <a:lnTo>
                      <a:pt x="639" y="493"/>
                    </a:lnTo>
                    <a:lnTo>
                      <a:pt x="635" y="494"/>
                    </a:lnTo>
                    <a:lnTo>
                      <a:pt x="630" y="496"/>
                    </a:lnTo>
                    <a:lnTo>
                      <a:pt x="627" y="499"/>
                    </a:lnTo>
                    <a:lnTo>
                      <a:pt x="622" y="505"/>
                    </a:lnTo>
                    <a:close/>
                    <a:moveTo>
                      <a:pt x="1179" y="449"/>
                    </a:moveTo>
                    <a:cubicBezTo>
                      <a:pt x="1171" y="449"/>
                      <a:pt x="1166" y="453"/>
                      <a:pt x="1161" y="459"/>
                    </a:cubicBezTo>
                    <a:cubicBezTo>
                      <a:pt x="1157" y="466"/>
                      <a:pt x="1155" y="473"/>
                      <a:pt x="1154" y="481"/>
                    </a:cubicBezTo>
                    <a:cubicBezTo>
                      <a:pt x="1153" y="497"/>
                      <a:pt x="1156" y="519"/>
                      <a:pt x="1173" y="525"/>
                    </a:cubicBezTo>
                    <a:cubicBezTo>
                      <a:pt x="1181" y="527"/>
                      <a:pt x="1187" y="526"/>
                      <a:pt x="1193" y="521"/>
                    </a:cubicBezTo>
                    <a:cubicBezTo>
                      <a:pt x="1202" y="512"/>
                      <a:pt x="1205" y="500"/>
                      <a:pt x="1205" y="488"/>
                    </a:cubicBezTo>
                    <a:cubicBezTo>
                      <a:pt x="1205" y="473"/>
                      <a:pt x="1201" y="456"/>
                      <a:pt x="1186" y="450"/>
                    </a:cubicBezTo>
                    <a:cubicBezTo>
                      <a:pt x="1183" y="449"/>
                      <a:pt x="1182" y="449"/>
                      <a:pt x="1179" y="449"/>
                    </a:cubicBezTo>
                    <a:close/>
                    <a:moveTo>
                      <a:pt x="840" y="569"/>
                    </a:moveTo>
                    <a:lnTo>
                      <a:pt x="835" y="570"/>
                    </a:lnTo>
                    <a:cubicBezTo>
                      <a:pt x="828" y="571"/>
                      <a:pt x="824" y="573"/>
                      <a:pt x="819" y="577"/>
                    </a:cubicBezTo>
                    <a:lnTo>
                      <a:pt x="815" y="581"/>
                    </a:lnTo>
                    <a:cubicBezTo>
                      <a:pt x="812" y="586"/>
                      <a:pt x="810" y="589"/>
                      <a:pt x="809" y="595"/>
                    </a:cubicBezTo>
                    <a:lnTo>
                      <a:pt x="809" y="601"/>
                    </a:lnTo>
                    <a:cubicBezTo>
                      <a:pt x="810" y="607"/>
                      <a:pt x="812" y="610"/>
                      <a:pt x="815" y="615"/>
                    </a:cubicBezTo>
                    <a:lnTo>
                      <a:pt x="819" y="619"/>
                    </a:lnTo>
                    <a:cubicBezTo>
                      <a:pt x="825" y="623"/>
                      <a:pt x="830" y="625"/>
                      <a:pt x="837" y="626"/>
                    </a:cubicBezTo>
                    <a:lnTo>
                      <a:pt x="843" y="626"/>
                    </a:lnTo>
                    <a:cubicBezTo>
                      <a:pt x="851" y="625"/>
                      <a:pt x="856" y="623"/>
                      <a:pt x="862" y="619"/>
                    </a:cubicBezTo>
                    <a:lnTo>
                      <a:pt x="866" y="615"/>
                    </a:lnTo>
                    <a:cubicBezTo>
                      <a:pt x="869" y="610"/>
                      <a:pt x="870" y="607"/>
                      <a:pt x="871" y="601"/>
                    </a:cubicBezTo>
                    <a:cubicBezTo>
                      <a:pt x="872" y="598"/>
                      <a:pt x="871" y="595"/>
                      <a:pt x="871" y="592"/>
                    </a:cubicBezTo>
                    <a:lnTo>
                      <a:pt x="869" y="586"/>
                    </a:lnTo>
                    <a:cubicBezTo>
                      <a:pt x="866" y="581"/>
                      <a:pt x="863" y="578"/>
                      <a:pt x="859" y="575"/>
                    </a:cubicBezTo>
                    <a:cubicBezTo>
                      <a:pt x="856" y="573"/>
                      <a:pt x="853" y="572"/>
                      <a:pt x="849" y="571"/>
                    </a:cubicBezTo>
                    <a:cubicBezTo>
                      <a:pt x="846" y="570"/>
                      <a:pt x="843" y="570"/>
                      <a:pt x="840" y="569"/>
                    </a:cubicBezTo>
                    <a:close/>
                    <a:moveTo>
                      <a:pt x="747" y="582"/>
                    </a:moveTo>
                    <a:lnTo>
                      <a:pt x="743" y="582"/>
                    </a:lnTo>
                    <a:lnTo>
                      <a:pt x="739" y="583"/>
                    </a:lnTo>
                    <a:cubicBezTo>
                      <a:pt x="736" y="585"/>
                      <a:pt x="734" y="587"/>
                      <a:pt x="732" y="590"/>
                    </a:cubicBezTo>
                    <a:cubicBezTo>
                      <a:pt x="725" y="601"/>
                      <a:pt x="724" y="615"/>
                      <a:pt x="727" y="628"/>
                    </a:cubicBezTo>
                    <a:lnTo>
                      <a:pt x="729" y="633"/>
                    </a:lnTo>
                    <a:cubicBezTo>
                      <a:pt x="731" y="637"/>
                      <a:pt x="733" y="640"/>
                      <a:pt x="736" y="643"/>
                    </a:cubicBezTo>
                    <a:lnTo>
                      <a:pt x="739" y="645"/>
                    </a:lnTo>
                    <a:lnTo>
                      <a:pt x="743" y="646"/>
                    </a:lnTo>
                    <a:cubicBezTo>
                      <a:pt x="748" y="647"/>
                      <a:pt x="752" y="647"/>
                      <a:pt x="756" y="645"/>
                    </a:cubicBezTo>
                    <a:cubicBezTo>
                      <a:pt x="754" y="649"/>
                      <a:pt x="754" y="653"/>
                      <a:pt x="754" y="658"/>
                    </a:cubicBezTo>
                    <a:lnTo>
                      <a:pt x="755" y="664"/>
                    </a:lnTo>
                    <a:cubicBezTo>
                      <a:pt x="757" y="670"/>
                      <a:pt x="759" y="674"/>
                      <a:pt x="764" y="678"/>
                    </a:cubicBezTo>
                    <a:lnTo>
                      <a:pt x="768" y="681"/>
                    </a:lnTo>
                    <a:cubicBezTo>
                      <a:pt x="774" y="684"/>
                      <a:pt x="779" y="685"/>
                      <a:pt x="785" y="685"/>
                    </a:cubicBezTo>
                    <a:lnTo>
                      <a:pt x="791" y="683"/>
                    </a:lnTo>
                    <a:cubicBezTo>
                      <a:pt x="797" y="681"/>
                      <a:pt x="800" y="679"/>
                      <a:pt x="805" y="674"/>
                    </a:cubicBezTo>
                    <a:lnTo>
                      <a:pt x="807" y="669"/>
                    </a:lnTo>
                    <a:cubicBezTo>
                      <a:pt x="810" y="664"/>
                      <a:pt x="811" y="659"/>
                      <a:pt x="811" y="653"/>
                    </a:cubicBezTo>
                    <a:lnTo>
                      <a:pt x="810" y="647"/>
                    </a:lnTo>
                    <a:cubicBezTo>
                      <a:pt x="808" y="641"/>
                      <a:pt x="805" y="637"/>
                      <a:pt x="801" y="633"/>
                    </a:cubicBezTo>
                    <a:lnTo>
                      <a:pt x="796" y="630"/>
                    </a:lnTo>
                    <a:cubicBezTo>
                      <a:pt x="790" y="627"/>
                      <a:pt x="786" y="626"/>
                      <a:pt x="779" y="626"/>
                    </a:cubicBezTo>
                    <a:cubicBezTo>
                      <a:pt x="775" y="627"/>
                      <a:pt x="772" y="628"/>
                      <a:pt x="768" y="630"/>
                    </a:cubicBezTo>
                    <a:lnTo>
                      <a:pt x="766" y="631"/>
                    </a:lnTo>
                    <a:cubicBezTo>
                      <a:pt x="768" y="626"/>
                      <a:pt x="769" y="620"/>
                      <a:pt x="769" y="614"/>
                    </a:cubicBezTo>
                    <a:cubicBezTo>
                      <a:pt x="769" y="603"/>
                      <a:pt x="767" y="593"/>
                      <a:pt x="758" y="585"/>
                    </a:cubicBezTo>
                    <a:lnTo>
                      <a:pt x="755" y="583"/>
                    </a:lnTo>
                    <a:lnTo>
                      <a:pt x="751" y="582"/>
                    </a:lnTo>
                    <a:lnTo>
                      <a:pt x="747" y="582"/>
                    </a:lnTo>
                    <a:close/>
                    <a:moveTo>
                      <a:pt x="726" y="789"/>
                    </a:moveTo>
                    <a:lnTo>
                      <a:pt x="721" y="789"/>
                    </a:lnTo>
                    <a:lnTo>
                      <a:pt x="716" y="791"/>
                    </a:lnTo>
                    <a:lnTo>
                      <a:pt x="713" y="794"/>
                    </a:lnTo>
                    <a:lnTo>
                      <a:pt x="710" y="797"/>
                    </a:lnTo>
                    <a:lnTo>
                      <a:pt x="707" y="803"/>
                    </a:lnTo>
                    <a:lnTo>
                      <a:pt x="707" y="810"/>
                    </a:lnTo>
                    <a:lnTo>
                      <a:pt x="707" y="817"/>
                    </a:lnTo>
                    <a:lnTo>
                      <a:pt x="710" y="823"/>
                    </a:lnTo>
                    <a:lnTo>
                      <a:pt x="713" y="826"/>
                    </a:lnTo>
                    <a:lnTo>
                      <a:pt x="716" y="829"/>
                    </a:lnTo>
                    <a:lnTo>
                      <a:pt x="721" y="830"/>
                    </a:lnTo>
                    <a:lnTo>
                      <a:pt x="726" y="831"/>
                    </a:lnTo>
                    <a:lnTo>
                      <a:pt x="731" y="830"/>
                    </a:lnTo>
                    <a:lnTo>
                      <a:pt x="735" y="829"/>
                    </a:lnTo>
                    <a:lnTo>
                      <a:pt x="738" y="826"/>
                    </a:lnTo>
                    <a:lnTo>
                      <a:pt x="741" y="823"/>
                    </a:lnTo>
                    <a:lnTo>
                      <a:pt x="744" y="817"/>
                    </a:lnTo>
                    <a:lnTo>
                      <a:pt x="745" y="810"/>
                    </a:lnTo>
                    <a:lnTo>
                      <a:pt x="744" y="803"/>
                    </a:lnTo>
                    <a:lnTo>
                      <a:pt x="741" y="797"/>
                    </a:lnTo>
                    <a:lnTo>
                      <a:pt x="738" y="794"/>
                    </a:lnTo>
                    <a:lnTo>
                      <a:pt x="735" y="791"/>
                    </a:lnTo>
                    <a:lnTo>
                      <a:pt x="731" y="789"/>
                    </a:lnTo>
                    <a:lnTo>
                      <a:pt x="726" y="789"/>
                    </a:lnTo>
                    <a:close/>
                    <a:moveTo>
                      <a:pt x="714" y="839"/>
                    </a:moveTo>
                    <a:cubicBezTo>
                      <a:pt x="706" y="839"/>
                      <a:pt x="700" y="842"/>
                      <a:pt x="693" y="847"/>
                    </a:cubicBezTo>
                    <a:cubicBezTo>
                      <a:pt x="680" y="859"/>
                      <a:pt x="677" y="877"/>
                      <a:pt x="682" y="894"/>
                    </a:cubicBezTo>
                    <a:cubicBezTo>
                      <a:pt x="686" y="904"/>
                      <a:pt x="692" y="912"/>
                      <a:pt x="703" y="917"/>
                    </a:cubicBezTo>
                    <a:cubicBezTo>
                      <a:pt x="712" y="920"/>
                      <a:pt x="720" y="920"/>
                      <a:pt x="729" y="915"/>
                    </a:cubicBezTo>
                    <a:cubicBezTo>
                      <a:pt x="740" y="909"/>
                      <a:pt x="747" y="898"/>
                      <a:pt x="748" y="885"/>
                    </a:cubicBezTo>
                    <a:cubicBezTo>
                      <a:pt x="750" y="870"/>
                      <a:pt x="745" y="855"/>
                      <a:pt x="733" y="846"/>
                    </a:cubicBezTo>
                    <a:cubicBezTo>
                      <a:pt x="727" y="841"/>
                      <a:pt x="722" y="839"/>
                      <a:pt x="714" y="839"/>
                    </a:cubicBezTo>
                    <a:close/>
                    <a:moveTo>
                      <a:pt x="643" y="847"/>
                    </a:moveTo>
                    <a:cubicBezTo>
                      <a:pt x="635" y="847"/>
                      <a:pt x="629" y="848"/>
                      <a:pt x="623" y="851"/>
                    </a:cubicBezTo>
                    <a:lnTo>
                      <a:pt x="618" y="854"/>
                    </a:lnTo>
                    <a:cubicBezTo>
                      <a:pt x="615" y="857"/>
                      <a:pt x="613" y="859"/>
                      <a:pt x="611" y="864"/>
                    </a:cubicBezTo>
                    <a:lnTo>
                      <a:pt x="610" y="867"/>
                    </a:lnTo>
                    <a:lnTo>
                      <a:pt x="609" y="871"/>
                    </a:lnTo>
                    <a:lnTo>
                      <a:pt x="610" y="875"/>
                    </a:lnTo>
                    <a:lnTo>
                      <a:pt x="611" y="878"/>
                    </a:lnTo>
                    <a:cubicBezTo>
                      <a:pt x="612" y="881"/>
                      <a:pt x="614" y="883"/>
                      <a:pt x="616" y="886"/>
                    </a:cubicBezTo>
                    <a:lnTo>
                      <a:pt x="620" y="889"/>
                    </a:lnTo>
                    <a:cubicBezTo>
                      <a:pt x="635" y="897"/>
                      <a:pt x="653" y="897"/>
                      <a:pt x="667" y="888"/>
                    </a:cubicBezTo>
                    <a:cubicBezTo>
                      <a:pt x="669" y="886"/>
                      <a:pt x="671" y="884"/>
                      <a:pt x="673" y="881"/>
                    </a:cubicBezTo>
                    <a:lnTo>
                      <a:pt x="674" y="878"/>
                    </a:lnTo>
                    <a:lnTo>
                      <a:pt x="675" y="875"/>
                    </a:lnTo>
                    <a:lnTo>
                      <a:pt x="676" y="871"/>
                    </a:lnTo>
                    <a:lnTo>
                      <a:pt x="675" y="867"/>
                    </a:lnTo>
                    <a:lnTo>
                      <a:pt x="674" y="864"/>
                    </a:lnTo>
                    <a:lnTo>
                      <a:pt x="669" y="856"/>
                    </a:lnTo>
                    <a:lnTo>
                      <a:pt x="655" y="849"/>
                    </a:lnTo>
                    <a:lnTo>
                      <a:pt x="643" y="847"/>
                    </a:lnTo>
                    <a:close/>
                    <a:moveTo>
                      <a:pt x="468" y="384"/>
                    </a:moveTo>
                    <a:lnTo>
                      <a:pt x="462" y="385"/>
                    </a:lnTo>
                    <a:lnTo>
                      <a:pt x="448" y="395"/>
                    </a:lnTo>
                    <a:lnTo>
                      <a:pt x="443" y="411"/>
                    </a:lnTo>
                    <a:lnTo>
                      <a:pt x="448" y="427"/>
                    </a:lnTo>
                    <a:lnTo>
                      <a:pt x="451" y="431"/>
                    </a:lnTo>
                    <a:cubicBezTo>
                      <a:pt x="456" y="436"/>
                      <a:pt x="461" y="438"/>
                      <a:pt x="468" y="438"/>
                    </a:cubicBezTo>
                    <a:lnTo>
                      <a:pt x="473" y="438"/>
                    </a:lnTo>
                    <a:cubicBezTo>
                      <a:pt x="480" y="435"/>
                      <a:pt x="484" y="433"/>
                      <a:pt x="487" y="427"/>
                    </a:cubicBezTo>
                    <a:lnTo>
                      <a:pt x="490" y="423"/>
                    </a:lnTo>
                    <a:cubicBezTo>
                      <a:pt x="493" y="415"/>
                      <a:pt x="493" y="407"/>
                      <a:pt x="490" y="399"/>
                    </a:cubicBezTo>
                    <a:cubicBezTo>
                      <a:pt x="487" y="394"/>
                      <a:pt x="485" y="391"/>
                      <a:pt x="481" y="388"/>
                    </a:cubicBezTo>
                    <a:cubicBezTo>
                      <a:pt x="477" y="386"/>
                      <a:pt x="474" y="385"/>
                      <a:pt x="471" y="384"/>
                    </a:cubicBezTo>
                    <a:lnTo>
                      <a:pt x="468" y="384"/>
                    </a:lnTo>
                    <a:close/>
                    <a:moveTo>
                      <a:pt x="764" y="348"/>
                    </a:moveTo>
                    <a:lnTo>
                      <a:pt x="771" y="358"/>
                    </a:lnTo>
                    <a:lnTo>
                      <a:pt x="780" y="367"/>
                    </a:lnTo>
                    <a:cubicBezTo>
                      <a:pt x="784" y="370"/>
                      <a:pt x="789" y="374"/>
                      <a:pt x="794" y="377"/>
                    </a:cubicBezTo>
                    <a:cubicBezTo>
                      <a:pt x="799" y="380"/>
                      <a:pt x="804" y="382"/>
                      <a:pt x="809" y="385"/>
                    </a:cubicBezTo>
                    <a:cubicBezTo>
                      <a:pt x="817" y="388"/>
                      <a:pt x="825" y="391"/>
                      <a:pt x="834" y="393"/>
                    </a:cubicBezTo>
                    <a:cubicBezTo>
                      <a:pt x="839" y="394"/>
                      <a:pt x="843" y="394"/>
                      <a:pt x="848" y="394"/>
                    </a:cubicBezTo>
                    <a:cubicBezTo>
                      <a:pt x="853" y="395"/>
                      <a:pt x="856" y="394"/>
                      <a:pt x="861" y="394"/>
                    </a:cubicBezTo>
                    <a:lnTo>
                      <a:pt x="865" y="392"/>
                    </a:lnTo>
                    <a:lnTo>
                      <a:pt x="870" y="390"/>
                    </a:lnTo>
                    <a:lnTo>
                      <a:pt x="874" y="386"/>
                    </a:lnTo>
                    <a:lnTo>
                      <a:pt x="878" y="380"/>
                    </a:lnTo>
                    <a:lnTo>
                      <a:pt x="879" y="373"/>
                    </a:lnTo>
                    <a:cubicBezTo>
                      <a:pt x="882" y="365"/>
                      <a:pt x="883" y="357"/>
                      <a:pt x="883" y="349"/>
                    </a:cubicBezTo>
                    <a:cubicBezTo>
                      <a:pt x="883" y="333"/>
                      <a:pt x="876" y="319"/>
                      <a:pt x="871" y="304"/>
                    </a:cubicBezTo>
                    <a:lnTo>
                      <a:pt x="849" y="318"/>
                    </a:lnTo>
                    <a:cubicBezTo>
                      <a:pt x="844" y="320"/>
                      <a:pt x="839" y="322"/>
                      <a:pt x="833" y="321"/>
                    </a:cubicBezTo>
                    <a:cubicBezTo>
                      <a:pt x="826" y="320"/>
                      <a:pt x="819" y="315"/>
                      <a:pt x="813" y="311"/>
                    </a:cubicBezTo>
                    <a:cubicBezTo>
                      <a:pt x="807" y="307"/>
                      <a:pt x="801" y="304"/>
                      <a:pt x="794" y="302"/>
                    </a:cubicBezTo>
                    <a:lnTo>
                      <a:pt x="786" y="300"/>
                    </a:lnTo>
                    <a:cubicBezTo>
                      <a:pt x="782" y="300"/>
                      <a:pt x="778" y="300"/>
                      <a:pt x="773" y="301"/>
                    </a:cubicBezTo>
                    <a:lnTo>
                      <a:pt x="769" y="302"/>
                    </a:lnTo>
                    <a:lnTo>
                      <a:pt x="755" y="308"/>
                    </a:lnTo>
                    <a:lnTo>
                      <a:pt x="756" y="324"/>
                    </a:lnTo>
                    <a:lnTo>
                      <a:pt x="757" y="330"/>
                    </a:lnTo>
                    <a:lnTo>
                      <a:pt x="759" y="337"/>
                    </a:lnTo>
                    <a:lnTo>
                      <a:pt x="761" y="342"/>
                    </a:lnTo>
                    <a:lnTo>
                      <a:pt x="764" y="348"/>
                    </a:lnTo>
                    <a:close/>
                    <a:moveTo>
                      <a:pt x="1068" y="815"/>
                    </a:moveTo>
                    <a:lnTo>
                      <a:pt x="1072" y="820"/>
                    </a:lnTo>
                    <a:lnTo>
                      <a:pt x="1075" y="825"/>
                    </a:lnTo>
                    <a:lnTo>
                      <a:pt x="1080" y="830"/>
                    </a:lnTo>
                    <a:lnTo>
                      <a:pt x="1089" y="837"/>
                    </a:lnTo>
                    <a:lnTo>
                      <a:pt x="1100" y="844"/>
                    </a:lnTo>
                    <a:cubicBezTo>
                      <a:pt x="1106" y="846"/>
                      <a:pt x="1112" y="848"/>
                      <a:pt x="1119" y="850"/>
                    </a:cubicBezTo>
                    <a:cubicBezTo>
                      <a:pt x="1125" y="852"/>
                      <a:pt x="1131" y="853"/>
                      <a:pt x="1138" y="854"/>
                    </a:cubicBezTo>
                    <a:cubicBezTo>
                      <a:pt x="1145" y="855"/>
                      <a:pt x="1151" y="855"/>
                      <a:pt x="1158" y="855"/>
                    </a:cubicBezTo>
                    <a:cubicBezTo>
                      <a:pt x="1165" y="855"/>
                      <a:pt x="1171" y="855"/>
                      <a:pt x="1178" y="854"/>
                    </a:cubicBezTo>
                    <a:lnTo>
                      <a:pt x="1192" y="851"/>
                    </a:lnTo>
                    <a:lnTo>
                      <a:pt x="1212" y="842"/>
                    </a:lnTo>
                    <a:lnTo>
                      <a:pt x="1254" y="820"/>
                    </a:lnTo>
                    <a:lnTo>
                      <a:pt x="1268" y="814"/>
                    </a:lnTo>
                    <a:lnTo>
                      <a:pt x="1271" y="813"/>
                    </a:lnTo>
                    <a:lnTo>
                      <a:pt x="1276" y="811"/>
                    </a:lnTo>
                    <a:lnTo>
                      <a:pt x="1281" y="808"/>
                    </a:lnTo>
                    <a:lnTo>
                      <a:pt x="1286" y="805"/>
                    </a:lnTo>
                    <a:lnTo>
                      <a:pt x="1289" y="801"/>
                    </a:lnTo>
                    <a:lnTo>
                      <a:pt x="1292" y="797"/>
                    </a:lnTo>
                    <a:lnTo>
                      <a:pt x="1297" y="788"/>
                    </a:lnTo>
                    <a:cubicBezTo>
                      <a:pt x="1298" y="783"/>
                      <a:pt x="1299" y="779"/>
                      <a:pt x="1300" y="774"/>
                    </a:cubicBezTo>
                    <a:cubicBezTo>
                      <a:pt x="1301" y="769"/>
                      <a:pt x="1301" y="764"/>
                      <a:pt x="1301" y="759"/>
                    </a:cubicBezTo>
                    <a:cubicBezTo>
                      <a:pt x="1300" y="749"/>
                      <a:pt x="1298" y="739"/>
                      <a:pt x="1296" y="730"/>
                    </a:cubicBezTo>
                    <a:cubicBezTo>
                      <a:pt x="1293" y="722"/>
                      <a:pt x="1291" y="715"/>
                      <a:pt x="1287" y="708"/>
                    </a:cubicBezTo>
                    <a:lnTo>
                      <a:pt x="1283" y="701"/>
                    </a:lnTo>
                    <a:cubicBezTo>
                      <a:pt x="1280" y="698"/>
                      <a:pt x="1278" y="695"/>
                      <a:pt x="1275" y="692"/>
                    </a:cubicBezTo>
                    <a:lnTo>
                      <a:pt x="1271" y="689"/>
                    </a:lnTo>
                    <a:lnTo>
                      <a:pt x="1265" y="687"/>
                    </a:lnTo>
                    <a:lnTo>
                      <a:pt x="1255" y="688"/>
                    </a:lnTo>
                    <a:lnTo>
                      <a:pt x="1241" y="692"/>
                    </a:lnTo>
                    <a:cubicBezTo>
                      <a:pt x="1237" y="694"/>
                      <a:pt x="1234" y="696"/>
                      <a:pt x="1231" y="700"/>
                    </a:cubicBezTo>
                    <a:cubicBezTo>
                      <a:pt x="1228" y="704"/>
                      <a:pt x="1225" y="709"/>
                      <a:pt x="1223" y="714"/>
                    </a:cubicBezTo>
                    <a:cubicBezTo>
                      <a:pt x="1222" y="716"/>
                      <a:pt x="1221" y="719"/>
                      <a:pt x="1219" y="721"/>
                    </a:cubicBezTo>
                    <a:cubicBezTo>
                      <a:pt x="1219" y="721"/>
                      <a:pt x="1218" y="721"/>
                      <a:pt x="1217" y="721"/>
                    </a:cubicBezTo>
                    <a:cubicBezTo>
                      <a:pt x="1207" y="719"/>
                      <a:pt x="1196" y="718"/>
                      <a:pt x="1185" y="717"/>
                    </a:cubicBezTo>
                    <a:cubicBezTo>
                      <a:pt x="1159" y="715"/>
                      <a:pt x="1133" y="715"/>
                      <a:pt x="1108" y="722"/>
                    </a:cubicBezTo>
                    <a:lnTo>
                      <a:pt x="1100" y="725"/>
                    </a:lnTo>
                    <a:cubicBezTo>
                      <a:pt x="1096" y="727"/>
                      <a:pt x="1093" y="729"/>
                      <a:pt x="1089" y="732"/>
                    </a:cubicBezTo>
                    <a:lnTo>
                      <a:pt x="1082" y="739"/>
                    </a:lnTo>
                    <a:lnTo>
                      <a:pt x="1077" y="746"/>
                    </a:lnTo>
                    <a:lnTo>
                      <a:pt x="1072" y="754"/>
                    </a:lnTo>
                    <a:lnTo>
                      <a:pt x="1069" y="761"/>
                    </a:lnTo>
                    <a:lnTo>
                      <a:pt x="1066" y="768"/>
                    </a:lnTo>
                    <a:lnTo>
                      <a:pt x="1064" y="775"/>
                    </a:lnTo>
                    <a:lnTo>
                      <a:pt x="1063" y="782"/>
                    </a:lnTo>
                    <a:lnTo>
                      <a:pt x="1062" y="789"/>
                    </a:lnTo>
                    <a:lnTo>
                      <a:pt x="1062" y="796"/>
                    </a:lnTo>
                    <a:lnTo>
                      <a:pt x="1064" y="803"/>
                    </a:lnTo>
                    <a:lnTo>
                      <a:pt x="1066" y="809"/>
                    </a:lnTo>
                    <a:lnTo>
                      <a:pt x="1068" y="815"/>
                    </a:lnTo>
                    <a:close/>
                    <a:moveTo>
                      <a:pt x="922" y="609"/>
                    </a:moveTo>
                    <a:lnTo>
                      <a:pt x="934" y="629"/>
                    </a:lnTo>
                    <a:lnTo>
                      <a:pt x="940" y="636"/>
                    </a:lnTo>
                    <a:lnTo>
                      <a:pt x="945" y="643"/>
                    </a:lnTo>
                    <a:lnTo>
                      <a:pt x="952" y="649"/>
                    </a:lnTo>
                    <a:lnTo>
                      <a:pt x="958" y="654"/>
                    </a:lnTo>
                    <a:lnTo>
                      <a:pt x="965" y="659"/>
                    </a:lnTo>
                    <a:lnTo>
                      <a:pt x="972" y="663"/>
                    </a:lnTo>
                    <a:lnTo>
                      <a:pt x="980" y="666"/>
                    </a:lnTo>
                    <a:lnTo>
                      <a:pt x="995" y="671"/>
                    </a:lnTo>
                    <a:lnTo>
                      <a:pt x="1010" y="673"/>
                    </a:lnTo>
                    <a:lnTo>
                      <a:pt x="1025" y="674"/>
                    </a:lnTo>
                    <a:lnTo>
                      <a:pt x="1039" y="672"/>
                    </a:lnTo>
                    <a:lnTo>
                      <a:pt x="1052" y="669"/>
                    </a:lnTo>
                    <a:lnTo>
                      <a:pt x="1058" y="667"/>
                    </a:lnTo>
                    <a:lnTo>
                      <a:pt x="1064" y="664"/>
                    </a:lnTo>
                    <a:lnTo>
                      <a:pt x="1070" y="661"/>
                    </a:lnTo>
                    <a:lnTo>
                      <a:pt x="1075" y="657"/>
                    </a:lnTo>
                    <a:lnTo>
                      <a:pt x="1079" y="653"/>
                    </a:lnTo>
                    <a:lnTo>
                      <a:pt x="1083" y="648"/>
                    </a:lnTo>
                    <a:lnTo>
                      <a:pt x="1086" y="642"/>
                    </a:lnTo>
                    <a:lnTo>
                      <a:pt x="1088" y="635"/>
                    </a:lnTo>
                    <a:lnTo>
                      <a:pt x="1088" y="628"/>
                    </a:lnTo>
                    <a:lnTo>
                      <a:pt x="1087" y="621"/>
                    </a:lnTo>
                    <a:lnTo>
                      <a:pt x="1085" y="615"/>
                    </a:lnTo>
                    <a:lnTo>
                      <a:pt x="1081" y="608"/>
                    </a:lnTo>
                    <a:lnTo>
                      <a:pt x="1077" y="602"/>
                    </a:lnTo>
                    <a:lnTo>
                      <a:pt x="1068" y="593"/>
                    </a:lnTo>
                    <a:cubicBezTo>
                      <a:pt x="1039" y="591"/>
                      <a:pt x="1009" y="591"/>
                      <a:pt x="980" y="592"/>
                    </a:cubicBezTo>
                    <a:cubicBezTo>
                      <a:pt x="966" y="593"/>
                      <a:pt x="951" y="595"/>
                      <a:pt x="938" y="601"/>
                    </a:cubicBezTo>
                    <a:lnTo>
                      <a:pt x="922" y="609"/>
                    </a:lnTo>
                    <a:close/>
                    <a:moveTo>
                      <a:pt x="858" y="659"/>
                    </a:moveTo>
                    <a:lnTo>
                      <a:pt x="812" y="697"/>
                    </a:lnTo>
                    <a:lnTo>
                      <a:pt x="803" y="707"/>
                    </a:lnTo>
                    <a:lnTo>
                      <a:pt x="795" y="720"/>
                    </a:lnTo>
                    <a:lnTo>
                      <a:pt x="792" y="726"/>
                    </a:lnTo>
                    <a:lnTo>
                      <a:pt x="790" y="733"/>
                    </a:lnTo>
                    <a:lnTo>
                      <a:pt x="788" y="740"/>
                    </a:lnTo>
                    <a:lnTo>
                      <a:pt x="787" y="748"/>
                    </a:lnTo>
                    <a:lnTo>
                      <a:pt x="787" y="756"/>
                    </a:lnTo>
                    <a:lnTo>
                      <a:pt x="789" y="764"/>
                    </a:lnTo>
                    <a:lnTo>
                      <a:pt x="791" y="772"/>
                    </a:lnTo>
                    <a:lnTo>
                      <a:pt x="795" y="779"/>
                    </a:lnTo>
                    <a:lnTo>
                      <a:pt x="800" y="787"/>
                    </a:lnTo>
                    <a:lnTo>
                      <a:pt x="807" y="794"/>
                    </a:lnTo>
                    <a:lnTo>
                      <a:pt x="814" y="800"/>
                    </a:lnTo>
                    <a:lnTo>
                      <a:pt x="823" y="807"/>
                    </a:lnTo>
                    <a:lnTo>
                      <a:pt x="833" y="813"/>
                    </a:lnTo>
                    <a:lnTo>
                      <a:pt x="845" y="819"/>
                    </a:lnTo>
                    <a:lnTo>
                      <a:pt x="859" y="825"/>
                    </a:lnTo>
                    <a:lnTo>
                      <a:pt x="868" y="827"/>
                    </a:lnTo>
                    <a:lnTo>
                      <a:pt x="883" y="828"/>
                    </a:lnTo>
                    <a:lnTo>
                      <a:pt x="899" y="827"/>
                    </a:lnTo>
                    <a:cubicBezTo>
                      <a:pt x="907" y="826"/>
                      <a:pt x="915" y="824"/>
                      <a:pt x="922" y="822"/>
                    </a:cubicBezTo>
                    <a:cubicBezTo>
                      <a:pt x="930" y="820"/>
                      <a:pt x="938" y="818"/>
                      <a:pt x="945" y="815"/>
                    </a:cubicBezTo>
                    <a:cubicBezTo>
                      <a:pt x="953" y="813"/>
                      <a:pt x="960" y="810"/>
                      <a:pt x="967" y="806"/>
                    </a:cubicBezTo>
                    <a:cubicBezTo>
                      <a:pt x="990" y="796"/>
                      <a:pt x="1012" y="783"/>
                      <a:pt x="1031" y="766"/>
                    </a:cubicBezTo>
                    <a:cubicBezTo>
                      <a:pt x="1034" y="763"/>
                      <a:pt x="1037" y="760"/>
                      <a:pt x="1039" y="756"/>
                    </a:cubicBezTo>
                    <a:lnTo>
                      <a:pt x="1041" y="752"/>
                    </a:lnTo>
                    <a:lnTo>
                      <a:pt x="1043" y="745"/>
                    </a:lnTo>
                    <a:cubicBezTo>
                      <a:pt x="1042" y="743"/>
                      <a:pt x="1042" y="740"/>
                      <a:pt x="1042" y="738"/>
                    </a:cubicBezTo>
                    <a:lnTo>
                      <a:pt x="1042" y="733"/>
                    </a:lnTo>
                    <a:lnTo>
                      <a:pt x="1040" y="729"/>
                    </a:lnTo>
                    <a:lnTo>
                      <a:pt x="1036" y="721"/>
                    </a:lnTo>
                    <a:cubicBezTo>
                      <a:pt x="1033" y="717"/>
                      <a:pt x="1030" y="715"/>
                      <a:pt x="1027" y="712"/>
                    </a:cubicBezTo>
                    <a:cubicBezTo>
                      <a:pt x="1022" y="709"/>
                      <a:pt x="1018" y="706"/>
                      <a:pt x="1013" y="704"/>
                    </a:cubicBezTo>
                    <a:cubicBezTo>
                      <a:pt x="988" y="694"/>
                      <a:pt x="961" y="690"/>
                      <a:pt x="935" y="686"/>
                    </a:cubicBezTo>
                    <a:cubicBezTo>
                      <a:pt x="932" y="684"/>
                      <a:pt x="929" y="682"/>
                      <a:pt x="926" y="679"/>
                    </a:cubicBezTo>
                    <a:cubicBezTo>
                      <a:pt x="919" y="673"/>
                      <a:pt x="913" y="667"/>
                      <a:pt x="905" y="662"/>
                    </a:cubicBezTo>
                    <a:lnTo>
                      <a:pt x="899" y="659"/>
                    </a:lnTo>
                    <a:cubicBezTo>
                      <a:pt x="891" y="656"/>
                      <a:pt x="884" y="655"/>
                      <a:pt x="875" y="656"/>
                    </a:cubicBezTo>
                    <a:cubicBezTo>
                      <a:pt x="871" y="656"/>
                      <a:pt x="867" y="657"/>
                      <a:pt x="863" y="658"/>
                    </a:cubicBezTo>
                    <a:lnTo>
                      <a:pt x="858" y="659"/>
                    </a:lnTo>
                    <a:close/>
                    <a:moveTo>
                      <a:pt x="650" y="649"/>
                    </a:moveTo>
                    <a:cubicBezTo>
                      <a:pt x="650" y="655"/>
                      <a:pt x="651" y="660"/>
                      <a:pt x="650" y="665"/>
                    </a:cubicBezTo>
                    <a:lnTo>
                      <a:pt x="648" y="672"/>
                    </a:lnTo>
                    <a:cubicBezTo>
                      <a:pt x="643" y="690"/>
                      <a:pt x="630" y="704"/>
                      <a:pt x="621" y="720"/>
                    </a:cubicBezTo>
                    <a:cubicBezTo>
                      <a:pt x="619" y="724"/>
                      <a:pt x="617" y="728"/>
                      <a:pt x="616" y="732"/>
                    </a:cubicBezTo>
                    <a:cubicBezTo>
                      <a:pt x="614" y="736"/>
                      <a:pt x="614" y="740"/>
                      <a:pt x="613" y="744"/>
                    </a:cubicBezTo>
                    <a:lnTo>
                      <a:pt x="613" y="754"/>
                    </a:lnTo>
                    <a:lnTo>
                      <a:pt x="615" y="763"/>
                    </a:lnTo>
                    <a:lnTo>
                      <a:pt x="617" y="768"/>
                    </a:lnTo>
                    <a:lnTo>
                      <a:pt x="622" y="776"/>
                    </a:lnTo>
                    <a:lnTo>
                      <a:pt x="635" y="781"/>
                    </a:lnTo>
                    <a:cubicBezTo>
                      <a:pt x="642" y="783"/>
                      <a:pt x="648" y="785"/>
                      <a:pt x="656" y="785"/>
                    </a:cubicBezTo>
                    <a:cubicBezTo>
                      <a:pt x="661" y="784"/>
                      <a:pt x="665" y="784"/>
                      <a:pt x="670" y="783"/>
                    </a:cubicBezTo>
                    <a:cubicBezTo>
                      <a:pt x="677" y="781"/>
                      <a:pt x="683" y="778"/>
                      <a:pt x="690" y="774"/>
                    </a:cubicBezTo>
                    <a:cubicBezTo>
                      <a:pt x="694" y="771"/>
                      <a:pt x="699" y="768"/>
                      <a:pt x="704" y="766"/>
                    </a:cubicBezTo>
                    <a:cubicBezTo>
                      <a:pt x="707" y="765"/>
                      <a:pt x="710" y="765"/>
                      <a:pt x="713" y="766"/>
                    </a:cubicBezTo>
                    <a:cubicBezTo>
                      <a:pt x="716" y="767"/>
                      <a:pt x="717" y="768"/>
                      <a:pt x="718" y="770"/>
                    </a:cubicBezTo>
                    <a:cubicBezTo>
                      <a:pt x="722" y="775"/>
                      <a:pt x="726" y="778"/>
                      <a:pt x="732" y="781"/>
                    </a:cubicBezTo>
                    <a:cubicBezTo>
                      <a:pt x="737" y="783"/>
                      <a:pt x="742" y="784"/>
                      <a:pt x="748" y="785"/>
                    </a:cubicBezTo>
                    <a:lnTo>
                      <a:pt x="760" y="785"/>
                    </a:lnTo>
                    <a:lnTo>
                      <a:pt x="765" y="772"/>
                    </a:lnTo>
                    <a:lnTo>
                      <a:pt x="767" y="767"/>
                    </a:lnTo>
                    <a:lnTo>
                      <a:pt x="767" y="761"/>
                    </a:lnTo>
                    <a:lnTo>
                      <a:pt x="766" y="750"/>
                    </a:lnTo>
                    <a:cubicBezTo>
                      <a:pt x="764" y="744"/>
                      <a:pt x="763" y="738"/>
                      <a:pt x="761" y="732"/>
                    </a:cubicBezTo>
                    <a:cubicBezTo>
                      <a:pt x="757" y="721"/>
                      <a:pt x="752" y="710"/>
                      <a:pt x="747" y="699"/>
                    </a:cubicBezTo>
                    <a:cubicBezTo>
                      <a:pt x="742" y="690"/>
                      <a:pt x="737" y="681"/>
                      <a:pt x="732" y="673"/>
                    </a:cubicBezTo>
                    <a:lnTo>
                      <a:pt x="723" y="661"/>
                    </a:lnTo>
                    <a:cubicBezTo>
                      <a:pt x="719" y="656"/>
                      <a:pt x="715" y="651"/>
                      <a:pt x="710" y="646"/>
                    </a:cubicBezTo>
                    <a:lnTo>
                      <a:pt x="700" y="638"/>
                    </a:lnTo>
                    <a:lnTo>
                      <a:pt x="694" y="634"/>
                    </a:lnTo>
                    <a:lnTo>
                      <a:pt x="689" y="632"/>
                    </a:lnTo>
                    <a:lnTo>
                      <a:pt x="682" y="630"/>
                    </a:lnTo>
                    <a:lnTo>
                      <a:pt x="675" y="630"/>
                    </a:lnTo>
                    <a:lnTo>
                      <a:pt x="668" y="632"/>
                    </a:lnTo>
                    <a:lnTo>
                      <a:pt x="662" y="635"/>
                    </a:lnTo>
                    <a:lnTo>
                      <a:pt x="657" y="640"/>
                    </a:lnTo>
                    <a:lnTo>
                      <a:pt x="650" y="649"/>
                    </a:lnTo>
                    <a:close/>
                    <a:moveTo>
                      <a:pt x="621" y="641"/>
                    </a:moveTo>
                    <a:lnTo>
                      <a:pt x="612" y="636"/>
                    </a:lnTo>
                    <a:cubicBezTo>
                      <a:pt x="606" y="634"/>
                      <a:pt x="601" y="633"/>
                      <a:pt x="594" y="634"/>
                    </a:cubicBezTo>
                    <a:cubicBezTo>
                      <a:pt x="582" y="636"/>
                      <a:pt x="572" y="643"/>
                      <a:pt x="562" y="649"/>
                    </a:cubicBezTo>
                    <a:cubicBezTo>
                      <a:pt x="556" y="653"/>
                      <a:pt x="550" y="657"/>
                      <a:pt x="543" y="660"/>
                    </a:cubicBezTo>
                    <a:cubicBezTo>
                      <a:pt x="531" y="664"/>
                      <a:pt x="519" y="666"/>
                      <a:pt x="507" y="671"/>
                    </a:cubicBezTo>
                    <a:lnTo>
                      <a:pt x="499" y="676"/>
                    </a:lnTo>
                    <a:cubicBezTo>
                      <a:pt x="498" y="682"/>
                      <a:pt x="498" y="689"/>
                      <a:pt x="499" y="695"/>
                    </a:cubicBezTo>
                    <a:lnTo>
                      <a:pt x="500" y="702"/>
                    </a:lnTo>
                    <a:cubicBezTo>
                      <a:pt x="502" y="709"/>
                      <a:pt x="504" y="713"/>
                      <a:pt x="508" y="718"/>
                    </a:cubicBezTo>
                    <a:cubicBezTo>
                      <a:pt x="510" y="721"/>
                      <a:pt x="513" y="723"/>
                      <a:pt x="516" y="725"/>
                    </a:cubicBezTo>
                    <a:cubicBezTo>
                      <a:pt x="519" y="727"/>
                      <a:pt x="522" y="728"/>
                      <a:pt x="525" y="730"/>
                    </a:cubicBezTo>
                    <a:lnTo>
                      <a:pt x="532" y="731"/>
                    </a:lnTo>
                    <a:cubicBezTo>
                      <a:pt x="540" y="732"/>
                      <a:pt x="548" y="732"/>
                      <a:pt x="557" y="730"/>
                    </a:cubicBezTo>
                    <a:cubicBezTo>
                      <a:pt x="565" y="728"/>
                      <a:pt x="573" y="726"/>
                      <a:pt x="581" y="723"/>
                    </a:cubicBezTo>
                    <a:lnTo>
                      <a:pt x="587" y="720"/>
                    </a:lnTo>
                    <a:cubicBezTo>
                      <a:pt x="600" y="709"/>
                      <a:pt x="614" y="698"/>
                      <a:pt x="622" y="682"/>
                    </a:cubicBezTo>
                    <a:lnTo>
                      <a:pt x="624" y="677"/>
                    </a:lnTo>
                    <a:cubicBezTo>
                      <a:pt x="626" y="667"/>
                      <a:pt x="626" y="659"/>
                      <a:pt x="624" y="649"/>
                    </a:cubicBezTo>
                    <a:lnTo>
                      <a:pt x="621" y="641"/>
                    </a:lnTo>
                    <a:close/>
                    <a:moveTo>
                      <a:pt x="308" y="484"/>
                    </a:moveTo>
                    <a:lnTo>
                      <a:pt x="307" y="494"/>
                    </a:lnTo>
                    <a:cubicBezTo>
                      <a:pt x="307" y="499"/>
                      <a:pt x="308" y="503"/>
                      <a:pt x="308" y="507"/>
                    </a:cubicBezTo>
                    <a:cubicBezTo>
                      <a:pt x="310" y="512"/>
                      <a:pt x="311" y="516"/>
                      <a:pt x="313" y="520"/>
                    </a:cubicBezTo>
                    <a:cubicBezTo>
                      <a:pt x="315" y="525"/>
                      <a:pt x="317" y="529"/>
                      <a:pt x="320" y="533"/>
                    </a:cubicBezTo>
                    <a:cubicBezTo>
                      <a:pt x="323" y="538"/>
                      <a:pt x="326" y="541"/>
                      <a:pt x="329" y="545"/>
                    </a:cubicBezTo>
                    <a:cubicBezTo>
                      <a:pt x="333" y="549"/>
                      <a:pt x="337" y="553"/>
                      <a:pt x="341" y="556"/>
                    </a:cubicBezTo>
                    <a:lnTo>
                      <a:pt x="351" y="563"/>
                    </a:lnTo>
                    <a:cubicBezTo>
                      <a:pt x="356" y="565"/>
                      <a:pt x="361" y="568"/>
                      <a:pt x="367" y="570"/>
                    </a:cubicBezTo>
                    <a:lnTo>
                      <a:pt x="379" y="573"/>
                    </a:lnTo>
                    <a:lnTo>
                      <a:pt x="392" y="574"/>
                    </a:lnTo>
                    <a:lnTo>
                      <a:pt x="406" y="573"/>
                    </a:lnTo>
                    <a:lnTo>
                      <a:pt x="421" y="570"/>
                    </a:lnTo>
                    <a:lnTo>
                      <a:pt x="436" y="565"/>
                    </a:lnTo>
                    <a:lnTo>
                      <a:pt x="452" y="557"/>
                    </a:lnTo>
                    <a:lnTo>
                      <a:pt x="451" y="544"/>
                    </a:lnTo>
                    <a:lnTo>
                      <a:pt x="448" y="534"/>
                    </a:lnTo>
                    <a:cubicBezTo>
                      <a:pt x="446" y="530"/>
                      <a:pt x="444" y="526"/>
                      <a:pt x="441" y="522"/>
                    </a:cubicBezTo>
                    <a:cubicBezTo>
                      <a:pt x="438" y="517"/>
                      <a:pt x="435" y="513"/>
                      <a:pt x="432" y="509"/>
                    </a:cubicBezTo>
                    <a:cubicBezTo>
                      <a:pt x="425" y="503"/>
                      <a:pt x="418" y="497"/>
                      <a:pt x="411" y="491"/>
                    </a:cubicBezTo>
                    <a:cubicBezTo>
                      <a:pt x="404" y="486"/>
                      <a:pt x="398" y="482"/>
                      <a:pt x="390" y="479"/>
                    </a:cubicBezTo>
                    <a:cubicBezTo>
                      <a:pt x="385" y="476"/>
                      <a:pt x="380" y="474"/>
                      <a:pt x="374" y="472"/>
                    </a:cubicBezTo>
                    <a:lnTo>
                      <a:pt x="363" y="469"/>
                    </a:lnTo>
                    <a:cubicBezTo>
                      <a:pt x="357" y="468"/>
                      <a:pt x="352" y="468"/>
                      <a:pt x="346" y="468"/>
                    </a:cubicBezTo>
                    <a:lnTo>
                      <a:pt x="340" y="468"/>
                    </a:lnTo>
                    <a:lnTo>
                      <a:pt x="334" y="470"/>
                    </a:lnTo>
                    <a:lnTo>
                      <a:pt x="328" y="471"/>
                    </a:lnTo>
                    <a:lnTo>
                      <a:pt x="323" y="474"/>
                    </a:lnTo>
                    <a:lnTo>
                      <a:pt x="317" y="477"/>
                    </a:lnTo>
                    <a:lnTo>
                      <a:pt x="308" y="484"/>
                    </a:lnTo>
                    <a:close/>
                    <a:moveTo>
                      <a:pt x="241" y="494"/>
                    </a:moveTo>
                    <a:lnTo>
                      <a:pt x="238" y="483"/>
                    </a:lnTo>
                    <a:cubicBezTo>
                      <a:pt x="236" y="475"/>
                      <a:pt x="233" y="469"/>
                      <a:pt x="228" y="462"/>
                    </a:cubicBezTo>
                    <a:cubicBezTo>
                      <a:pt x="226" y="459"/>
                      <a:pt x="224" y="456"/>
                      <a:pt x="221" y="453"/>
                    </a:cubicBezTo>
                    <a:cubicBezTo>
                      <a:pt x="216" y="448"/>
                      <a:pt x="211" y="444"/>
                      <a:pt x="204" y="441"/>
                    </a:cubicBezTo>
                    <a:lnTo>
                      <a:pt x="198" y="438"/>
                    </a:lnTo>
                    <a:cubicBezTo>
                      <a:pt x="186" y="435"/>
                      <a:pt x="174" y="434"/>
                      <a:pt x="162" y="434"/>
                    </a:cubicBezTo>
                    <a:cubicBezTo>
                      <a:pt x="155" y="434"/>
                      <a:pt x="147" y="435"/>
                      <a:pt x="140" y="436"/>
                    </a:cubicBezTo>
                    <a:lnTo>
                      <a:pt x="137" y="450"/>
                    </a:lnTo>
                    <a:lnTo>
                      <a:pt x="136" y="456"/>
                    </a:lnTo>
                    <a:lnTo>
                      <a:pt x="136" y="461"/>
                    </a:lnTo>
                    <a:lnTo>
                      <a:pt x="137" y="466"/>
                    </a:lnTo>
                    <a:lnTo>
                      <a:pt x="139" y="471"/>
                    </a:lnTo>
                    <a:lnTo>
                      <a:pt x="144" y="480"/>
                    </a:lnTo>
                    <a:cubicBezTo>
                      <a:pt x="147" y="484"/>
                      <a:pt x="150" y="487"/>
                      <a:pt x="154" y="491"/>
                    </a:cubicBezTo>
                    <a:lnTo>
                      <a:pt x="161" y="497"/>
                    </a:lnTo>
                    <a:cubicBezTo>
                      <a:pt x="171" y="503"/>
                      <a:pt x="180" y="508"/>
                      <a:pt x="191" y="512"/>
                    </a:cubicBezTo>
                    <a:lnTo>
                      <a:pt x="199" y="514"/>
                    </a:lnTo>
                    <a:cubicBezTo>
                      <a:pt x="206" y="515"/>
                      <a:pt x="213" y="516"/>
                      <a:pt x="220" y="515"/>
                    </a:cubicBezTo>
                    <a:lnTo>
                      <a:pt x="224" y="514"/>
                    </a:lnTo>
                    <a:lnTo>
                      <a:pt x="228" y="513"/>
                    </a:lnTo>
                    <a:lnTo>
                      <a:pt x="233" y="510"/>
                    </a:lnTo>
                    <a:lnTo>
                      <a:pt x="237" y="506"/>
                    </a:lnTo>
                    <a:lnTo>
                      <a:pt x="239" y="501"/>
                    </a:lnTo>
                    <a:lnTo>
                      <a:pt x="241" y="494"/>
                    </a:lnTo>
                    <a:close/>
                    <a:moveTo>
                      <a:pt x="29" y="281"/>
                    </a:moveTo>
                    <a:cubicBezTo>
                      <a:pt x="28" y="285"/>
                      <a:pt x="27" y="289"/>
                      <a:pt x="26" y="293"/>
                    </a:cubicBezTo>
                    <a:lnTo>
                      <a:pt x="26" y="300"/>
                    </a:lnTo>
                    <a:lnTo>
                      <a:pt x="32" y="307"/>
                    </a:lnTo>
                    <a:lnTo>
                      <a:pt x="39" y="314"/>
                    </a:lnTo>
                    <a:lnTo>
                      <a:pt x="47" y="320"/>
                    </a:lnTo>
                    <a:cubicBezTo>
                      <a:pt x="52" y="322"/>
                      <a:pt x="56" y="324"/>
                      <a:pt x="61" y="325"/>
                    </a:cubicBezTo>
                    <a:cubicBezTo>
                      <a:pt x="65" y="327"/>
                      <a:pt x="70" y="327"/>
                      <a:pt x="75" y="328"/>
                    </a:cubicBezTo>
                    <a:cubicBezTo>
                      <a:pt x="80" y="328"/>
                      <a:pt x="84" y="328"/>
                      <a:pt x="89" y="328"/>
                    </a:cubicBezTo>
                    <a:cubicBezTo>
                      <a:pt x="98" y="327"/>
                      <a:pt x="105" y="326"/>
                      <a:pt x="113" y="324"/>
                    </a:cubicBezTo>
                    <a:cubicBezTo>
                      <a:pt x="121" y="321"/>
                      <a:pt x="128" y="318"/>
                      <a:pt x="136" y="314"/>
                    </a:cubicBezTo>
                    <a:lnTo>
                      <a:pt x="144" y="309"/>
                    </a:lnTo>
                    <a:cubicBezTo>
                      <a:pt x="152" y="304"/>
                      <a:pt x="159" y="299"/>
                      <a:pt x="165" y="292"/>
                    </a:cubicBezTo>
                    <a:cubicBezTo>
                      <a:pt x="166" y="291"/>
                      <a:pt x="168" y="290"/>
                      <a:pt x="169" y="290"/>
                    </a:cubicBezTo>
                    <a:lnTo>
                      <a:pt x="177" y="295"/>
                    </a:lnTo>
                    <a:cubicBezTo>
                      <a:pt x="195" y="306"/>
                      <a:pt x="213" y="316"/>
                      <a:pt x="232" y="325"/>
                    </a:cubicBezTo>
                    <a:cubicBezTo>
                      <a:pt x="243" y="330"/>
                      <a:pt x="253" y="334"/>
                      <a:pt x="263" y="338"/>
                    </a:cubicBezTo>
                    <a:cubicBezTo>
                      <a:pt x="271" y="341"/>
                      <a:pt x="279" y="343"/>
                      <a:pt x="287" y="345"/>
                    </a:cubicBezTo>
                    <a:cubicBezTo>
                      <a:pt x="294" y="347"/>
                      <a:pt x="302" y="348"/>
                      <a:pt x="310" y="350"/>
                    </a:cubicBezTo>
                    <a:lnTo>
                      <a:pt x="325" y="351"/>
                    </a:lnTo>
                    <a:cubicBezTo>
                      <a:pt x="333" y="351"/>
                      <a:pt x="340" y="350"/>
                      <a:pt x="348" y="350"/>
                    </a:cubicBezTo>
                    <a:lnTo>
                      <a:pt x="362" y="347"/>
                    </a:lnTo>
                    <a:lnTo>
                      <a:pt x="377" y="342"/>
                    </a:lnTo>
                    <a:lnTo>
                      <a:pt x="391" y="336"/>
                    </a:lnTo>
                    <a:lnTo>
                      <a:pt x="405" y="328"/>
                    </a:lnTo>
                    <a:lnTo>
                      <a:pt x="415" y="321"/>
                    </a:lnTo>
                    <a:lnTo>
                      <a:pt x="419" y="311"/>
                    </a:lnTo>
                    <a:cubicBezTo>
                      <a:pt x="421" y="305"/>
                      <a:pt x="422" y="299"/>
                      <a:pt x="422" y="293"/>
                    </a:cubicBezTo>
                    <a:cubicBezTo>
                      <a:pt x="422" y="290"/>
                      <a:pt x="421" y="287"/>
                      <a:pt x="421" y="284"/>
                    </a:cubicBezTo>
                    <a:cubicBezTo>
                      <a:pt x="418" y="272"/>
                      <a:pt x="412" y="262"/>
                      <a:pt x="404" y="252"/>
                    </a:cubicBezTo>
                    <a:cubicBezTo>
                      <a:pt x="402" y="249"/>
                      <a:pt x="399" y="246"/>
                      <a:pt x="397" y="243"/>
                    </a:cubicBezTo>
                    <a:cubicBezTo>
                      <a:pt x="393" y="224"/>
                      <a:pt x="390" y="206"/>
                      <a:pt x="382" y="188"/>
                    </a:cubicBezTo>
                    <a:cubicBezTo>
                      <a:pt x="379" y="182"/>
                      <a:pt x="376" y="177"/>
                      <a:pt x="371" y="172"/>
                    </a:cubicBezTo>
                    <a:lnTo>
                      <a:pt x="365" y="167"/>
                    </a:lnTo>
                    <a:cubicBezTo>
                      <a:pt x="358" y="163"/>
                      <a:pt x="352" y="161"/>
                      <a:pt x="345" y="159"/>
                    </a:cubicBezTo>
                    <a:lnTo>
                      <a:pt x="337" y="158"/>
                    </a:lnTo>
                    <a:lnTo>
                      <a:pt x="331" y="159"/>
                    </a:lnTo>
                    <a:lnTo>
                      <a:pt x="326" y="160"/>
                    </a:lnTo>
                    <a:lnTo>
                      <a:pt x="322" y="161"/>
                    </a:lnTo>
                    <a:lnTo>
                      <a:pt x="313" y="166"/>
                    </a:lnTo>
                    <a:cubicBezTo>
                      <a:pt x="309" y="169"/>
                      <a:pt x="306" y="172"/>
                      <a:pt x="303" y="175"/>
                    </a:cubicBezTo>
                    <a:cubicBezTo>
                      <a:pt x="288" y="191"/>
                      <a:pt x="277" y="210"/>
                      <a:pt x="261" y="225"/>
                    </a:cubicBezTo>
                    <a:cubicBezTo>
                      <a:pt x="253" y="232"/>
                      <a:pt x="246" y="237"/>
                      <a:pt x="235" y="238"/>
                    </a:cubicBezTo>
                    <a:cubicBezTo>
                      <a:pt x="232" y="238"/>
                      <a:pt x="229" y="236"/>
                      <a:pt x="226" y="235"/>
                    </a:cubicBezTo>
                    <a:cubicBezTo>
                      <a:pt x="210" y="224"/>
                      <a:pt x="201" y="204"/>
                      <a:pt x="185" y="193"/>
                    </a:cubicBezTo>
                    <a:lnTo>
                      <a:pt x="180" y="190"/>
                    </a:lnTo>
                    <a:cubicBezTo>
                      <a:pt x="174" y="188"/>
                      <a:pt x="169" y="188"/>
                      <a:pt x="163" y="189"/>
                    </a:cubicBezTo>
                    <a:cubicBezTo>
                      <a:pt x="154" y="191"/>
                      <a:pt x="146" y="196"/>
                      <a:pt x="137" y="201"/>
                    </a:cubicBezTo>
                    <a:cubicBezTo>
                      <a:pt x="133" y="203"/>
                      <a:pt x="128" y="206"/>
                      <a:pt x="124" y="208"/>
                    </a:cubicBezTo>
                    <a:cubicBezTo>
                      <a:pt x="105" y="199"/>
                      <a:pt x="84" y="197"/>
                      <a:pt x="64" y="201"/>
                    </a:cubicBezTo>
                    <a:cubicBezTo>
                      <a:pt x="57" y="202"/>
                      <a:pt x="51" y="204"/>
                      <a:pt x="45" y="208"/>
                    </a:cubicBezTo>
                    <a:cubicBezTo>
                      <a:pt x="43" y="210"/>
                      <a:pt x="41" y="212"/>
                      <a:pt x="39" y="215"/>
                    </a:cubicBezTo>
                    <a:lnTo>
                      <a:pt x="37" y="218"/>
                    </a:lnTo>
                    <a:lnTo>
                      <a:pt x="36" y="221"/>
                    </a:lnTo>
                    <a:lnTo>
                      <a:pt x="35" y="225"/>
                    </a:lnTo>
                    <a:lnTo>
                      <a:pt x="35" y="230"/>
                    </a:lnTo>
                    <a:lnTo>
                      <a:pt x="38" y="238"/>
                    </a:lnTo>
                    <a:cubicBezTo>
                      <a:pt x="41" y="246"/>
                      <a:pt x="41" y="253"/>
                      <a:pt x="38" y="261"/>
                    </a:cubicBezTo>
                    <a:cubicBezTo>
                      <a:pt x="35" y="268"/>
                      <a:pt x="32" y="274"/>
                      <a:pt x="29" y="281"/>
                    </a:cubicBezTo>
                    <a:close/>
                    <a:moveTo>
                      <a:pt x="125" y="134"/>
                    </a:moveTo>
                    <a:cubicBezTo>
                      <a:pt x="129" y="130"/>
                      <a:pt x="135" y="123"/>
                      <a:pt x="142" y="126"/>
                    </a:cubicBezTo>
                    <a:cubicBezTo>
                      <a:pt x="144" y="127"/>
                      <a:pt x="146" y="128"/>
                      <a:pt x="148" y="129"/>
                    </a:cubicBezTo>
                    <a:cubicBezTo>
                      <a:pt x="158" y="136"/>
                      <a:pt x="167" y="143"/>
                      <a:pt x="179" y="146"/>
                    </a:cubicBezTo>
                    <a:cubicBezTo>
                      <a:pt x="185" y="146"/>
                      <a:pt x="190" y="146"/>
                      <a:pt x="196" y="145"/>
                    </a:cubicBezTo>
                    <a:cubicBezTo>
                      <a:pt x="203" y="144"/>
                      <a:pt x="208" y="142"/>
                      <a:pt x="214" y="139"/>
                    </a:cubicBezTo>
                    <a:cubicBezTo>
                      <a:pt x="216" y="139"/>
                      <a:pt x="217" y="138"/>
                      <a:pt x="219" y="137"/>
                    </a:cubicBezTo>
                    <a:cubicBezTo>
                      <a:pt x="220" y="145"/>
                      <a:pt x="220" y="153"/>
                      <a:pt x="223" y="161"/>
                    </a:cubicBezTo>
                    <a:lnTo>
                      <a:pt x="225" y="167"/>
                    </a:lnTo>
                    <a:cubicBezTo>
                      <a:pt x="228" y="173"/>
                      <a:pt x="231" y="176"/>
                      <a:pt x="235" y="180"/>
                    </a:cubicBezTo>
                    <a:lnTo>
                      <a:pt x="240" y="184"/>
                    </a:lnTo>
                    <a:cubicBezTo>
                      <a:pt x="246" y="186"/>
                      <a:pt x="250" y="187"/>
                      <a:pt x="255" y="187"/>
                    </a:cubicBezTo>
                    <a:cubicBezTo>
                      <a:pt x="261" y="186"/>
                      <a:pt x="265" y="185"/>
                      <a:pt x="270" y="183"/>
                    </a:cubicBezTo>
                    <a:cubicBezTo>
                      <a:pt x="275" y="180"/>
                      <a:pt x="278" y="178"/>
                      <a:pt x="282" y="175"/>
                    </a:cubicBezTo>
                    <a:lnTo>
                      <a:pt x="286" y="164"/>
                    </a:lnTo>
                    <a:lnTo>
                      <a:pt x="289" y="157"/>
                    </a:lnTo>
                    <a:lnTo>
                      <a:pt x="290" y="149"/>
                    </a:lnTo>
                    <a:lnTo>
                      <a:pt x="291" y="141"/>
                    </a:lnTo>
                    <a:lnTo>
                      <a:pt x="290" y="134"/>
                    </a:lnTo>
                    <a:lnTo>
                      <a:pt x="289" y="127"/>
                    </a:lnTo>
                    <a:lnTo>
                      <a:pt x="287" y="120"/>
                    </a:lnTo>
                    <a:lnTo>
                      <a:pt x="284" y="114"/>
                    </a:lnTo>
                    <a:lnTo>
                      <a:pt x="280" y="108"/>
                    </a:lnTo>
                    <a:lnTo>
                      <a:pt x="276" y="102"/>
                    </a:lnTo>
                    <a:lnTo>
                      <a:pt x="266" y="93"/>
                    </a:lnTo>
                    <a:lnTo>
                      <a:pt x="255" y="84"/>
                    </a:lnTo>
                    <a:cubicBezTo>
                      <a:pt x="249" y="80"/>
                      <a:pt x="243" y="77"/>
                      <a:pt x="236" y="74"/>
                    </a:cubicBezTo>
                    <a:cubicBezTo>
                      <a:pt x="230" y="71"/>
                      <a:pt x="223" y="68"/>
                      <a:pt x="216" y="66"/>
                    </a:cubicBezTo>
                    <a:cubicBezTo>
                      <a:pt x="191" y="58"/>
                      <a:pt x="166" y="52"/>
                      <a:pt x="140" y="50"/>
                    </a:cubicBezTo>
                    <a:cubicBezTo>
                      <a:pt x="124" y="34"/>
                      <a:pt x="107" y="20"/>
                      <a:pt x="87" y="10"/>
                    </a:cubicBezTo>
                    <a:cubicBezTo>
                      <a:pt x="82" y="8"/>
                      <a:pt x="78" y="6"/>
                      <a:pt x="73" y="5"/>
                    </a:cubicBezTo>
                    <a:cubicBezTo>
                      <a:pt x="65" y="2"/>
                      <a:pt x="58" y="1"/>
                      <a:pt x="50" y="0"/>
                    </a:cubicBezTo>
                    <a:cubicBezTo>
                      <a:pt x="45" y="0"/>
                      <a:pt x="41" y="0"/>
                      <a:pt x="37" y="0"/>
                    </a:cubicBezTo>
                    <a:lnTo>
                      <a:pt x="28" y="3"/>
                    </a:lnTo>
                    <a:cubicBezTo>
                      <a:pt x="24" y="4"/>
                      <a:pt x="20" y="6"/>
                      <a:pt x="17" y="9"/>
                    </a:cubicBezTo>
                    <a:lnTo>
                      <a:pt x="10" y="15"/>
                    </a:lnTo>
                    <a:lnTo>
                      <a:pt x="7" y="18"/>
                    </a:lnTo>
                    <a:lnTo>
                      <a:pt x="0" y="28"/>
                    </a:lnTo>
                    <a:cubicBezTo>
                      <a:pt x="3" y="36"/>
                      <a:pt x="7" y="43"/>
                      <a:pt x="11" y="49"/>
                    </a:cubicBezTo>
                    <a:lnTo>
                      <a:pt x="15" y="55"/>
                    </a:lnTo>
                    <a:cubicBezTo>
                      <a:pt x="23" y="64"/>
                      <a:pt x="32" y="72"/>
                      <a:pt x="38" y="82"/>
                    </a:cubicBezTo>
                    <a:cubicBezTo>
                      <a:pt x="49" y="100"/>
                      <a:pt x="54" y="122"/>
                      <a:pt x="59" y="142"/>
                    </a:cubicBezTo>
                    <a:cubicBezTo>
                      <a:pt x="67" y="144"/>
                      <a:pt x="74" y="146"/>
                      <a:pt x="82" y="146"/>
                    </a:cubicBezTo>
                    <a:cubicBezTo>
                      <a:pt x="86" y="147"/>
                      <a:pt x="90" y="147"/>
                      <a:pt x="94" y="147"/>
                    </a:cubicBezTo>
                    <a:cubicBezTo>
                      <a:pt x="100" y="146"/>
                      <a:pt x="105" y="145"/>
                      <a:pt x="111" y="142"/>
                    </a:cubicBezTo>
                    <a:cubicBezTo>
                      <a:pt x="116" y="140"/>
                      <a:pt x="120" y="137"/>
                      <a:pt x="125" y="134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75" name="Freeform 10"/>
              <p:cNvSpPr>
                <a:spLocks/>
              </p:cNvSpPr>
              <p:nvPr/>
            </p:nvSpPr>
            <p:spPr bwMode="auto">
              <a:xfrm>
                <a:off x="2342" y="1402"/>
                <a:ext cx="61" cy="46"/>
              </a:xfrm>
              <a:custGeom>
                <a:avLst/>
                <a:gdLst/>
                <a:ahLst/>
                <a:cxnLst>
                  <a:cxn ang="0">
                    <a:pos x="22" y="170"/>
                  </a:cxn>
                  <a:cxn ang="0">
                    <a:pos x="259" y="225"/>
                  </a:cxn>
                  <a:cxn ang="0">
                    <a:pos x="311" y="127"/>
                  </a:cxn>
                  <a:cxn ang="0">
                    <a:pos x="222" y="14"/>
                  </a:cxn>
                  <a:cxn ang="0">
                    <a:pos x="97" y="95"/>
                  </a:cxn>
                  <a:cxn ang="0">
                    <a:pos x="22" y="170"/>
                  </a:cxn>
                </a:cxnLst>
                <a:rect l="0" t="0" r="r" b="b"/>
                <a:pathLst>
                  <a:path w="356" h="269">
                    <a:moveTo>
                      <a:pt x="22" y="170"/>
                    </a:moveTo>
                    <a:cubicBezTo>
                      <a:pt x="86" y="269"/>
                      <a:pt x="172" y="246"/>
                      <a:pt x="259" y="225"/>
                    </a:cubicBezTo>
                    <a:cubicBezTo>
                      <a:pt x="356" y="237"/>
                      <a:pt x="348" y="198"/>
                      <a:pt x="311" y="127"/>
                    </a:cubicBezTo>
                    <a:cubicBezTo>
                      <a:pt x="303" y="101"/>
                      <a:pt x="330" y="18"/>
                      <a:pt x="222" y="14"/>
                    </a:cubicBezTo>
                    <a:cubicBezTo>
                      <a:pt x="176" y="0"/>
                      <a:pt x="138" y="71"/>
                      <a:pt x="97" y="95"/>
                    </a:cubicBezTo>
                    <a:cubicBezTo>
                      <a:pt x="44" y="127"/>
                      <a:pt x="0" y="131"/>
                      <a:pt x="22" y="17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76" name="Freeform 11"/>
              <p:cNvSpPr>
                <a:spLocks/>
              </p:cNvSpPr>
              <p:nvPr/>
            </p:nvSpPr>
            <p:spPr bwMode="auto">
              <a:xfrm>
                <a:off x="2581" y="1497"/>
                <a:ext cx="33" cy="65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31" y="343"/>
                  </a:cxn>
                  <a:cxn ang="0">
                    <a:pos x="158" y="337"/>
                  </a:cxn>
                  <a:cxn ang="0">
                    <a:pos x="188" y="210"/>
                  </a:cxn>
                  <a:cxn ang="0">
                    <a:pos x="101" y="0"/>
                  </a:cxn>
                  <a:cxn ang="0">
                    <a:pos x="0" y="83"/>
                  </a:cxn>
                </a:cxnLst>
                <a:rect l="0" t="0" r="r" b="b"/>
                <a:pathLst>
                  <a:path w="188" h="381">
                    <a:moveTo>
                      <a:pt x="0" y="83"/>
                    </a:moveTo>
                    <a:cubicBezTo>
                      <a:pt x="18" y="183"/>
                      <a:pt x="29" y="271"/>
                      <a:pt x="31" y="343"/>
                    </a:cubicBezTo>
                    <a:cubicBezTo>
                      <a:pt x="65" y="366"/>
                      <a:pt x="101" y="381"/>
                      <a:pt x="158" y="337"/>
                    </a:cubicBezTo>
                    <a:cubicBezTo>
                      <a:pt x="168" y="295"/>
                      <a:pt x="188" y="245"/>
                      <a:pt x="188" y="210"/>
                    </a:cubicBezTo>
                    <a:cubicBezTo>
                      <a:pt x="178" y="139"/>
                      <a:pt x="127" y="66"/>
                      <a:pt x="101" y="0"/>
                    </a:cubicBezTo>
                    <a:cubicBezTo>
                      <a:pt x="101" y="0"/>
                      <a:pt x="63" y="76"/>
                      <a:pt x="0" y="8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77" name="Freeform 12"/>
              <p:cNvSpPr>
                <a:spLocks/>
              </p:cNvSpPr>
              <p:nvPr/>
            </p:nvSpPr>
            <p:spPr bwMode="auto">
              <a:xfrm>
                <a:off x="2554" y="1559"/>
                <a:ext cx="7" cy="15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10" y="87"/>
                  </a:cxn>
                  <a:cxn ang="0">
                    <a:pos x="35" y="43"/>
                  </a:cxn>
                  <a:cxn ang="0">
                    <a:pos x="8" y="12"/>
                  </a:cxn>
                </a:cxnLst>
                <a:rect l="0" t="0" r="r" b="b"/>
                <a:pathLst>
                  <a:path w="40" h="87">
                    <a:moveTo>
                      <a:pt x="8" y="12"/>
                    </a:moveTo>
                    <a:cubicBezTo>
                      <a:pt x="0" y="37"/>
                      <a:pt x="1" y="62"/>
                      <a:pt x="10" y="87"/>
                    </a:cubicBezTo>
                    <a:cubicBezTo>
                      <a:pt x="21" y="83"/>
                      <a:pt x="29" y="69"/>
                      <a:pt x="35" y="43"/>
                    </a:cubicBezTo>
                    <a:cubicBezTo>
                      <a:pt x="40" y="10"/>
                      <a:pt x="31" y="0"/>
                      <a:pt x="8" y="12"/>
                    </a:cubicBezTo>
                    <a:close/>
                  </a:path>
                </a:pathLst>
              </a:custGeom>
              <a:solidFill>
                <a:srgbClr val="97679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78" name="Freeform 13"/>
              <p:cNvSpPr>
                <a:spLocks/>
              </p:cNvSpPr>
              <p:nvPr/>
            </p:nvSpPr>
            <p:spPr bwMode="auto">
              <a:xfrm>
                <a:off x="2644" y="1207"/>
                <a:ext cx="346" cy="122"/>
              </a:xfrm>
              <a:custGeom>
                <a:avLst/>
                <a:gdLst/>
                <a:ahLst/>
                <a:cxnLst>
                  <a:cxn ang="0">
                    <a:pos x="8" y="462"/>
                  </a:cxn>
                  <a:cxn ang="0">
                    <a:pos x="86" y="574"/>
                  </a:cxn>
                  <a:cxn ang="0">
                    <a:pos x="151" y="679"/>
                  </a:cxn>
                  <a:cxn ang="0">
                    <a:pos x="258" y="549"/>
                  </a:cxn>
                  <a:cxn ang="0">
                    <a:pos x="295" y="621"/>
                  </a:cxn>
                  <a:cxn ang="0">
                    <a:pos x="337" y="514"/>
                  </a:cxn>
                  <a:cxn ang="0">
                    <a:pos x="366" y="575"/>
                  </a:cxn>
                  <a:cxn ang="0">
                    <a:pos x="446" y="459"/>
                  </a:cxn>
                  <a:cxn ang="0">
                    <a:pos x="515" y="541"/>
                  </a:cxn>
                  <a:cxn ang="0">
                    <a:pos x="631" y="392"/>
                  </a:cxn>
                  <a:cxn ang="0">
                    <a:pos x="648" y="458"/>
                  </a:cxn>
                  <a:cxn ang="0">
                    <a:pos x="702" y="400"/>
                  </a:cxn>
                  <a:cxn ang="0">
                    <a:pos x="724" y="446"/>
                  </a:cxn>
                  <a:cxn ang="0">
                    <a:pos x="869" y="420"/>
                  </a:cxn>
                  <a:cxn ang="0">
                    <a:pos x="851" y="370"/>
                  </a:cxn>
                  <a:cxn ang="0">
                    <a:pos x="929" y="378"/>
                  </a:cxn>
                  <a:cxn ang="0">
                    <a:pos x="1059" y="371"/>
                  </a:cxn>
                  <a:cxn ang="0">
                    <a:pos x="1154" y="328"/>
                  </a:cxn>
                  <a:cxn ang="0">
                    <a:pos x="1319" y="317"/>
                  </a:cxn>
                  <a:cxn ang="0">
                    <a:pos x="1544" y="341"/>
                  </a:cxn>
                  <a:cxn ang="0">
                    <a:pos x="1719" y="330"/>
                  </a:cxn>
                  <a:cxn ang="0">
                    <a:pos x="1867" y="331"/>
                  </a:cxn>
                  <a:cxn ang="0">
                    <a:pos x="1929" y="111"/>
                  </a:cxn>
                  <a:cxn ang="0">
                    <a:pos x="1689" y="147"/>
                  </a:cxn>
                  <a:cxn ang="0">
                    <a:pos x="1555" y="141"/>
                  </a:cxn>
                  <a:cxn ang="0">
                    <a:pos x="1468" y="106"/>
                  </a:cxn>
                  <a:cxn ang="0">
                    <a:pos x="1370" y="117"/>
                  </a:cxn>
                  <a:cxn ang="0">
                    <a:pos x="1252" y="9"/>
                  </a:cxn>
                  <a:cxn ang="0">
                    <a:pos x="1117" y="50"/>
                  </a:cxn>
                  <a:cxn ang="0">
                    <a:pos x="1048" y="49"/>
                  </a:cxn>
                  <a:cxn ang="0">
                    <a:pos x="933" y="13"/>
                  </a:cxn>
                  <a:cxn ang="0">
                    <a:pos x="855" y="48"/>
                  </a:cxn>
                  <a:cxn ang="0">
                    <a:pos x="788" y="52"/>
                  </a:cxn>
                  <a:cxn ang="0">
                    <a:pos x="720" y="100"/>
                  </a:cxn>
                  <a:cxn ang="0">
                    <a:pos x="660" y="77"/>
                  </a:cxn>
                  <a:cxn ang="0">
                    <a:pos x="610" y="122"/>
                  </a:cxn>
                  <a:cxn ang="0">
                    <a:pos x="520" y="62"/>
                  </a:cxn>
                  <a:cxn ang="0">
                    <a:pos x="536" y="159"/>
                  </a:cxn>
                  <a:cxn ang="0">
                    <a:pos x="466" y="180"/>
                  </a:cxn>
                  <a:cxn ang="0">
                    <a:pos x="480" y="247"/>
                  </a:cxn>
                  <a:cxn ang="0">
                    <a:pos x="381" y="222"/>
                  </a:cxn>
                  <a:cxn ang="0">
                    <a:pos x="387" y="283"/>
                  </a:cxn>
                  <a:cxn ang="0">
                    <a:pos x="343" y="257"/>
                  </a:cxn>
                  <a:cxn ang="0">
                    <a:pos x="286" y="337"/>
                  </a:cxn>
                  <a:cxn ang="0">
                    <a:pos x="264" y="361"/>
                  </a:cxn>
                  <a:cxn ang="0">
                    <a:pos x="188" y="318"/>
                  </a:cxn>
                  <a:cxn ang="0">
                    <a:pos x="116" y="357"/>
                  </a:cxn>
                  <a:cxn ang="0">
                    <a:pos x="15" y="337"/>
                  </a:cxn>
                  <a:cxn ang="0">
                    <a:pos x="123" y="454"/>
                  </a:cxn>
                  <a:cxn ang="0">
                    <a:pos x="8" y="462"/>
                  </a:cxn>
                </a:cxnLst>
                <a:rect l="0" t="0" r="r" b="b"/>
                <a:pathLst>
                  <a:path w="2018" h="712">
                    <a:moveTo>
                      <a:pt x="8" y="462"/>
                    </a:moveTo>
                    <a:cubicBezTo>
                      <a:pt x="11" y="497"/>
                      <a:pt x="58" y="507"/>
                      <a:pt x="86" y="574"/>
                    </a:cubicBezTo>
                    <a:cubicBezTo>
                      <a:pt x="114" y="612"/>
                      <a:pt x="163" y="598"/>
                      <a:pt x="151" y="679"/>
                    </a:cubicBezTo>
                    <a:cubicBezTo>
                      <a:pt x="274" y="712"/>
                      <a:pt x="209" y="596"/>
                      <a:pt x="258" y="549"/>
                    </a:cubicBezTo>
                    <a:cubicBezTo>
                      <a:pt x="287" y="563"/>
                      <a:pt x="275" y="596"/>
                      <a:pt x="295" y="621"/>
                    </a:cubicBezTo>
                    <a:cubicBezTo>
                      <a:pt x="318" y="593"/>
                      <a:pt x="321" y="546"/>
                      <a:pt x="337" y="514"/>
                    </a:cubicBezTo>
                    <a:cubicBezTo>
                      <a:pt x="344" y="548"/>
                      <a:pt x="362" y="569"/>
                      <a:pt x="366" y="575"/>
                    </a:cubicBezTo>
                    <a:cubicBezTo>
                      <a:pt x="413" y="565"/>
                      <a:pt x="432" y="507"/>
                      <a:pt x="446" y="459"/>
                    </a:cubicBezTo>
                    <a:cubicBezTo>
                      <a:pt x="463" y="473"/>
                      <a:pt x="475" y="534"/>
                      <a:pt x="515" y="541"/>
                    </a:cubicBezTo>
                    <a:cubicBezTo>
                      <a:pt x="613" y="490"/>
                      <a:pt x="589" y="369"/>
                      <a:pt x="631" y="392"/>
                    </a:cubicBezTo>
                    <a:cubicBezTo>
                      <a:pt x="631" y="392"/>
                      <a:pt x="612" y="458"/>
                      <a:pt x="648" y="458"/>
                    </a:cubicBezTo>
                    <a:cubicBezTo>
                      <a:pt x="685" y="458"/>
                      <a:pt x="702" y="400"/>
                      <a:pt x="702" y="400"/>
                    </a:cubicBezTo>
                    <a:cubicBezTo>
                      <a:pt x="747" y="402"/>
                      <a:pt x="714" y="428"/>
                      <a:pt x="724" y="446"/>
                    </a:cubicBezTo>
                    <a:cubicBezTo>
                      <a:pt x="770" y="452"/>
                      <a:pt x="839" y="439"/>
                      <a:pt x="869" y="420"/>
                    </a:cubicBezTo>
                    <a:cubicBezTo>
                      <a:pt x="877" y="395"/>
                      <a:pt x="843" y="394"/>
                      <a:pt x="851" y="370"/>
                    </a:cubicBezTo>
                    <a:cubicBezTo>
                      <a:pt x="890" y="348"/>
                      <a:pt x="909" y="376"/>
                      <a:pt x="929" y="378"/>
                    </a:cubicBezTo>
                    <a:cubicBezTo>
                      <a:pt x="1050" y="294"/>
                      <a:pt x="1024" y="371"/>
                      <a:pt x="1059" y="371"/>
                    </a:cubicBezTo>
                    <a:cubicBezTo>
                      <a:pt x="1101" y="363"/>
                      <a:pt x="1112" y="336"/>
                      <a:pt x="1154" y="328"/>
                    </a:cubicBezTo>
                    <a:cubicBezTo>
                      <a:pt x="1246" y="362"/>
                      <a:pt x="1269" y="319"/>
                      <a:pt x="1319" y="317"/>
                    </a:cubicBezTo>
                    <a:cubicBezTo>
                      <a:pt x="1484" y="444"/>
                      <a:pt x="1471" y="333"/>
                      <a:pt x="1544" y="341"/>
                    </a:cubicBezTo>
                    <a:cubicBezTo>
                      <a:pt x="1660" y="416"/>
                      <a:pt x="1652" y="332"/>
                      <a:pt x="1719" y="330"/>
                    </a:cubicBezTo>
                    <a:cubicBezTo>
                      <a:pt x="1787" y="329"/>
                      <a:pt x="1802" y="355"/>
                      <a:pt x="1867" y="331"/>
                    </a:cubicBezTo>
                    <a:cubicBezTo>
                      <a:pt x="2018" y="193"/>
                      <a:pt x="1984" y="136"/>
                      <a:pt x="1929" y="111"/>
                    </a:cubicBezTo>
                    <a:cubicBezTo>
                      <a:pt x="1731" y="36"/>
                      <a:pt x="1723" y="138"/>
                      <a:pt x="1689" y="147"/>
                    </a:cubicBezTo>
                    <a:cubicBezTo>
                      <a:pt x="1635" y="137"/>
                      <a:pt x="1597" y="135"/>
                      <a:pt x="1555" y="141"/>
                    </a:cubicBezTo>
                    <a:cubicBezTo>
                      <a:pt x="1523" y="136"/>
                      <a:pt x="1499" y="105"/>
                      <a:pt x="1468" y="106"/>
                    </a:cubicBezTo>
                    <a:cubicBezTo>
                      <a:pt x="1436" y="106"/>
                      <a:pt x="1404" y="122"/>
                      <a:pt x="1370" y="117"/>
                    </a:cubicBezTo>
                    <a:cubicBezTo>
                      <a:pt x="1325" y="105"/>
                      <a:pt x="1294" y="8"/>
                      <a:pt x="1252" y="9"/>
                    </a:cubicBezTo>
                    <a:cubicBezTo>
                      <a:pt x="1194" y="16"/>
                      <a:pt x="1203" y="114"/>
                      <a:pt x="1117" y="50"/>
                    </a:cubicBezTo>
                    <a:cubicBezTo>
                      <a:pt x="1089" y="51"/>
                      <a:pt x="1074" y="52"/>
                      <a:pt x="1048" y="49"/>
                    </a:cubicBezTo>
                    <a:cubicBezTo>
                      <a:pt x="1003" y="44"/>
                      <a:pt x="974" y="0"/>
                      <a:pt x="933" y="13"/>
                    </a:cubicBezTo>
                    <a:cubicBezTo>
                      <a:pt x="893" y="22"/>
                      <a:pt x="880" y="39"/>
                      <a:pt x="855" y="48"/>
                    </a:cubicBezTo>
                    <a:cubicBezTo>
                      <a:pt x="831" y="55"/>
                      <a:pt x="811" y="43"/>
                      <a:pt x="788" y="52"/>
                    </a:cubicBezTo>
                    <a:cubicBezTo>
                      <a:pt x="762" y="62"/>
                      <a:pt x="744" y="92"/>
                      <a:pt x="720" y="100"/>
                    </a:cubicBezTo>
                    <a:cubicBezTo>
                      <a:pt x="699" y="102"/>
                      <a:pt x="680" y="70"/>
                      <a:pt x="660" y="77"/>
                    </a:cubicBezTo>
                    <a:cubicBezTo>
                      <a:pt x="640" y="84"/>
                      <a:pt x="631" y="120"/>
                      <a:pt x="610" y="122"/>
                    </a:cubicBezTo>
                    <a:cubicBezTo>
                      <a:pt x="575" y="110"/>
                      <a:pt x="566" y="46"/>
                      <a:pt x="520" y="62"/>
                    </a:cubicBezTo>
                    <a:cubicBezTo>
                      <a:pt x="477" y="97"/>
                      <a:pt x="532" y="129"/>
                      <a:pt x="536" y="159"/>
                    </a:cubicBezTo>
                    <a:cubicBezTo>
                      <a:pt x="504" y="172"/>
                      <a:pt x="469" y="148"/>
                      <a:pt x="466" y="180"/>
                    </a:cubicBezTo>
                    <a:cubicBezTo>
                      <a:pt x="454" y="200"/>
                      <a:pt x="509" y="220"/>
                      <a:pt x="480" y="247"/>
                    </a:cubicBezTo>
                    <a:cubicBezTo>
                      <a:pt x="443" y="219"/>
                      <a:pt x="385" y="180"/>
                      <a:pt x="381" y="222"/>
                    </a:cubicBezTo>
                    <a:cubicBezTo>
                      <a:pt x="383" y="243"/>
                      <a:pt x="385" y="263"/>
                      <a:pt x="387" y="283"/>
                    </a:cubicBezTo>
                    <a:cubicBezTo>
                      <a:pt x="367" y="275"/>
                      <a:pt x="363" y="266"/>
                      <a:pt x="343" y="257"/>
                    </a:cubicBezTo>
                    <a:cubicBezTo>
                      <a:pt x="301" y="271"/>
                      <a:pt x="238" y="306"/>
                      <a:pt x="286" y="337"/>
                    </a:cubicBezTo>
                    <a:cubicBezTo>
                      <a:pt x="278" y="349"/>
                      <a:pt x="267" y="354"/>
                      <a:pt x="264" y="361"/>
                    </a:cubicBezTo>
                    <a:cubicBezTo>
                      <a:pt x="250" y="359"/>
                      <a:pt x="225" y="324"/>
                      <a:pt x="188" y="318"/>
                    </a:cubicBezTo>
                    <a:cubicBezTo>
                      <a:pt x="156" y="310"/>
                      <a:pt x="134" y="343"/>
                      <a:pt x="116" y="357"/>
                    </a:cubicBezTo>
                    <a:cubicBezTo>
                      <a:pt x="90" y="356"/>
                      <a:pt x="53" y="319"/>
                      <a:pt x="15" y="337"/>
                    </a:cubicBezTo>
                    <a:cubicBezTo>
                      <a:pt x="0" y="389"/>
                      <a:pt x="108" y="404"/>
                      <a:pt x="123" y="454"/>
                    </a:cubicBezTo>
                    <a:cubicBezTo>
                      <a:pt x="96" y="449"/>
                      <a:pt x="25" y="437"/>
                      <a:pt x="8" y="462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79" name="Freeform 14"/>
              <p:cNvSpPr>
                <a:spLocks/>
              </p:cNvSpPr>
              <p:nvPr/>
            </p:nvSpPr>
            <p:spPr bwMode="auto">
              <a:xfrm>
                <a:off x="2156" y="1352"/>
                <a:ext cx="529" cy="373"/>
              </a:xfrm>
              <a:custGeom>
                <a:avLst/>
                <a:gdLst/>
                <a:ahLst/>
                <a:cxnLst>
                  <a:cxn ang="0">
                    <a:pos x="2940" y="1464"/>
                  </a:cxn>
                  <a:cxn ang="0">
                    <a:pos x="2624" y="1229"/>
                  </a:cxn>
                  <a:cxn ang="0">
                    <a:pos x="2497" y="1367"/>
                  </a:cxn>
                  <a:cxn ang="0">
                    <a:pos x="2419" y="1526"/>
                  </a:cxn>
                  <a:cxn ang="0">
                    <a:pos x="2219" y="1565"/>
                  </a:cxn>
                  <a:cxn ang="0">
                    <a:pos x="2291" y="1362"/>
                  </a:cxn>
                  <a:cxn ang="0">
                    <a:pos x="2163" y="1339"/>
                  </a:cxn>
                  <a:cxn ang="0">
                    <a:pos x="1793" y="1172"/>
                  </a:cxn>
                  <a:cxn ang="0">
                    <a:pos x="1615" y="1147"/>
                  </a:cxn>
                  <a:cxn ang="0">
                    <a:pos x="1612" y="996"/>
                  </a:cxn>
                  <a:cxn ang="0">
                    <a:pos x="1782" y="972"/>
                  </a:cxn>
                  <a:cxn ang="0">
                    <a:pos x="1491" y="873"/>
                  </a:cxn>
                  <a:cxn ang="0">
                    <a:pos x="1409" y="873"/>
                  </a:cxn>
                  <a:cxn ang="0">
                    <a:pos x="974" y="801"/>
                  </a:cxn>
                  <a:cxn ang="0">
                    <a:pos x="854" y="786"/>
                  </a:cxn>
                  <a:cxn ang="0">
                    <a:pos x="492" y="850"/>
                  </a:cxn>
                  <a:cxn ang="0">
                    <a:pos x="359" y="611"/>
                  </a:cxn>
                  <a:cxn ang="0">
                    <a:pos x="438" y="452"/>
                  </a:cxn>
                  <a:cxn ang="0">
                    <a:pos x="673" y="535"/>
                  </a:cxn>
                  <a:cxn ang="0">
                    <a:pos x="713" y="448"/>
                  </a:cxn>
                  <a:cxn ang="0">
                    <a:pos x="729" y="315"/>
                  </a:cxn>
                  <a:cxn ang="0">
                    <a:pos x="768" y="251"/>
                  </a:cxn>
                  <a:cxn ang="0">
                    <a:pos x="600" y="0"/>
                  </a:cxn>
                  <a:cxn ang="0">
                    <a:pos x="475" y="228"/>
                  </a:cxn>
                  <a:cxn ang="0">
                    <a:pos x="324" y="303"/>
                  </a:cxn>
                  <a:cxn ang="0">
                    <a:pos x="211" y="375"/>
                  </a:cxn>
                  <a:cxn ang="0">
                    <a:pos x="138" y="567"/>
                  </a:cxn>
                  <a:cxn ang="0">
                    <a:pos x="5" y="643"/>
                  </a:cxn>
                  <a:cxn ang="0">
                    <a:pos x="182" y="1112"/>
                  </a:cxn>
                  <a:cxn ang="0">
                    <a:pos x="285" y="1109"/>
                  </a:cxn>
                  <a:cxn ang="0">
                    <a:pos x="499" y="1207"/>
                  </a:cxn>
                  <a:cxn ang="0">
                    <a:pos x="2165" y="2101"/>
                  </a:cxn>
                  <a:cxn ang="0">
                    <a:pos x="2659" y="1977"/>
                  </a:cxn>
                  <a:cxn ang="0">
                    <a:pos x="2962" y="1934"/>
                  </a:cxn>
                  <a:cxn ang="0">
                    <a:pos x="3085" y="1790"/>
                  </a:cxn>
                </a:cxnLst>
                <a:rect l="0" t="0" r="r" b="b"/>
                <a:pathLst>
                  <a:path w="3085" h="2176">
                    <a:moveTo>
                      <a:pt x="3085" y="1789"/>
                    </a:moveTo>
                    <a:cubicBezTo>
                      <a:pt x="3062" y="1689"/>
                      <a:pt x="2994" y="1577"/>
                      <a:pt x="2940" y="1464"/>
                    </a:cubicBezTo>
                    <a:cubicBezTo>
                      <a:pt x="2896" y="1421"/>
                      <a:pt x="2814" y="1352"/>
                      <a:pt x="2755" y="1290"/>
                    </a:cubicBezTo>
                    <a:cubicBezTo>
                      <a:pt x="2697" y="1201"/>
                      <a:pt x="2664" y="1180"/>
                      <a:pt x="2624" y="1229"/>
                    </a:cubicBezTo>
                    <a:cubicBezTo>
                      <a:pt x="2574" y="1229"/>
                      <a:pt x="2548" y="1208"/>
                      <a:pt x="2546" y="1291"/>
                    </a:cubicBezTo>
                    <a:cubicBezTo>
                      <a:pt x="2534" y="1317"/>
                      <a:pt x="2510" y="1340"/>
                      <a:pt x="2497" y="1367"/>
                    </a:cubicBezTo>
                    <a:cubicBezTo>
                      <a:pt x="2494" y="1394"/>
                      <a:pt x="2540" y="1384"/>
                      <a:pt x="2521" y="1449"/>
                    </a:cubicBezTo>
                    <a:cubicBezTo>
                      <a:pt x="2486" y="1485"/>
                      <a:pt x="2458" y="1518"/>
                      <a:pt x="2419" y="1526"/>
                    </a:cubicBezTo>
                    <a:cubicBezTo>
                      <a:pt x="2381" y="1515"/>
                      <a:pt x="2360" y="1469"/>
                      <a:pt x="2315" y="1465"/>
                    </a:cubicBezTo>
                    <a:cubicBezTo>
                      <a:pt x="2258" y="1461"/>
                      <a:pt x="2279" y="1605"/>
                      <a:pt x="2219" y="1565"/>
                    </a:cubicBezTo>
                    <a:cubicBezTo>
                      <a:pt x="2161" y="1483"/>
                      <a:pt x="2251" y="1451"/>
                      <a:pt x="2291" y="1442"/>
                    </a:cubicBezTo>
                    <a:cubicBezTo>
                      <a:pt x="2286" y="1410"/>
                      <a:pt x="2279" y="1380"/>
                      <a:pt x="2291" y="1362"/>
                    </a:cubicBezTo>
                    <a:cubicBezTo>
                      <a:pt x="2330" y="1346"/>
                      <a:pt x="2332" y="1316"/>
                      <a:pt x="2260" y="1307"/>
                    </a:cubicBezTo>
                    <a:cubicBezTo>
                      <a:pt x="2173" y="1294"/>
                      <a:pt x="2203" y="1335"/>
                      <a:pt x="2163" y="1339"/>
                    </a:cubicBezTo>
                    <a:cubicBezTo>
                      <a:pt x="2138" y="1336"/>
                      <a:pt x="2163" y="1282"/>
                      <a:pt x="2001" y="1328"/>
                    </a:cubicBezTo>
                    <a:cubicBezTo>
                      <a:pt x="1940" y="1305"/>
                      <a:pt x="1953" y="1209"/>
                      <a:pt x="1793" y="1172"/>
                    </a:cubicBezTo>
                    <a:cubicBezTo>
                      <a:pt x="1682" y="1169"/>
                      <a:pt x="1679" y="1252"/>
                      <a:pt x="1649" y="1245"/>
                    </a:cubicBezTo>
                    <a:cubicBezTo>
                      <a:pt x="1625" y="1242"/>
                      <a:pt x="1620" y="1194"/>
                      <a:pt x="1615" y="1147"/>
                    </a:cubicBezTo>
                    <a:cubicBezTo>
                      <a:pt x="1613" y="1127"/>
                      <a:pt x="1515" y="1158"/>
                      <a:pt x="1523" y="1056"/>
                    </a:cubicBezTo>
                    <a:cubicBezTo>
                      <a:pt x="1609" y="1069"/>
                      <a:pt x="1582" y="1056"/>
                      <a:pt x="1612" y="996"/>
                    </a:cubicBezTo>
                    <a:cubicBezTo>
                      <a:pt x="1637" y="980"/>
                      <a:pt x="1672" y="983"/>
                      <a:pt x="1711" y="940"/>
                    </a:cubicBezTo>
                    <a:cubicBezTo>
                      <a:pt x="1732" y="937"/>
                      <a:pt x="1766" y="983"/>
                      <a:pt x="1782" y="972"/>
                    </a:cubicBezTo>
                    <a:cubicBezTo>
                      <a:pt x="1790" y="953"/>
                      <a:pt x="1828" y="914"/>
                      <a:pt x="1614" y="907"/>
                    </a:cubicBezTo>
                    <a:cubicBezTo>
                      <a:pt x="1546" y="894"/>
                      <a:pt x="1527" y="858"/>
                      <a:pt x="1491" y="873"/>
                    </a:cubicBezTo>
                    <a:cubicBezTo>
                      <a:pt x="1468" y="890"/>
                      <a:pt x="1506" y="985"/>
                      <a:pt x="1417" y="965"/>
                    </a:cubicBezTo>
                    <a:cubicBezTo>
                      <a:pt x="1416" y="928"/>
                      <a:pt x="1444" y="901"/>
                      <a:pt x="1409" y="873"/>
                    </a:cubicBezTo>
                    <a:cubicBezTo>
                      <a:pt x="1369" y="848"/>
                      <a:pt x="1330" y="862"/>
                      <a:pt x="1290" y="858"/>
                    </a:cubicBezTo>
                    <a:cubicBezTo>
                      <a:pt x="1197" y="794"/>
                      <a:pt x="1278" y="806"/>
                      <a:pt x="974" y="801"/>
                    </a:cubicBezTo>
                    <a:cubicBezTo>
                      <a:pt x="919" y="795"/>
                      <a:pt x="930" y="736"/>
                      <a:pt x="911" y="721"/>
                    </a:cubicBezTo>
                    <a:cubicBezTo>
                      <a:pt x="883" y="723"/>
                      <a:pt x="881" y="769"/>
                      <a:pt x="854" y="786"/>
                    </a:cubicBezTo>
                    <a:cubicBezTo>
                      <a:pt x="806" y="801"/>
                      <a:pt x="762" y="744"/>
                      <a:pt x="728" y="745"/>
                    </a:cubicBezTo>
                    <a:cubicBezTo>
                      <a:pt x="660" y="780"/>
                      <a:pt x="609" y="850"/>
                      <a:pt x="492" y="850"/>
                    </a:cubicBezTo>
                    <a:cubicBezTo>
                      <a:pt x="382" y="830"/>
                      <a:pt x="367" y="757"/>
                      <a:pt x="316" y="728"/>
                    </a:cubicBezTo>
                    <a:cubicBezTo>
                      <a:pt x="303" y="693"/>
                      <a:pt x="338" y="649"/>
                      <a:pt x="359" y="611"/>
                    </a:cubicBezTo>
                    <a:cubicBezTo>
                      <a:pt x="355" y="569"/>
                      <a:pt x="304" y="544"/>
                      <a:pt x="349" y="478"/>
                    </a:cubicBezTo>
                    <a:cubicBezTo>
                      <a:pt x="375" y="448"/>
                      <a:pt x="394" y="442"/>
                      <a:pt x="438" y="452"/>
                    </a:cubicBezTo>
                    <a:cubicBezTo>
                      <a:pt x="527" y="416"/>
                      <a:pt x="550" y="428"/>
                      <a:pt x="593" y="467"/>
                    </a:cubicBezTo>
                    <a:cubicBezTo>
                      <a:pt x="613" y="485"/>
                      <a:pt x="635" y="535"/>
                      <a:pt x="673" y="535"/>
                    </a:cubicBezTo>
                    <a:cubicBezTo>
                      <a:pt x="691" y="524"/>
                      <a:pt x="701" y="488"/>
                      <a:pt x="705" y="454"/>
                    </a:cubicBezTo>
                    <a:cubicBezTo>
                      <a:pt x="708" y="452"/>
                      <a:pt x="711" y="450"/>
                      <a:pt x="713" y="448"/>
                    </a:cubicBezTo>
                    <a:cubicBezTo>
                      <a:pt x="721" y="422"/>
                      <a:pt x="728" y="395"/>
                      <a:pt x="735" y="368"/>
                    </a:cubicBezTo>
                    <a:cubicBezTo>
                      <a:pt x="734" y="353"/>
                      <a:pt x="731" y="336"/>
                      <a:pt x="729" y="315"/>
                    </a:cubicBezTo>
                    <a:cubicBezTo>
                      <a:pt x="738" y="298"/>
                      <a:pt x="751" y="287"/>
                      <a:pt x="761" y="273"/>
                    </a:cubicBezTo>
                    <a:cubicBezTo>
                      <a:pt x="763" y="266"/>
                      <a:pt x="765" y="258"/>
                      <a:pt x="768" y="251"/>
                    </a:cubicBezTo>
                    <a:cubicBezTo>
                      <a:pt x="752" y="188"/>
                      <a:pt x="684" y="144"/>
                      <a:pt x="618" y="100"/>
                    </a:cubicBezTo>
                    <a:cubicBezTo>
                      <a:pt x="612" y="67"/>
                      <a:pt x="606" y="33"/>
                      <a:pt x="600" y="0"/>
                    </a:cubicBezTo>
                    <a:cubicBezTo>
                      <a:pt x="564" y="18"/>
                      <a:pt x="555" y="98"/>
                      <a:pt x="555" y="167"/>
                    </a:cubicBezTo>
                    <a:cubicBezTo>
                      <a:pt x="525" y="206"/>
                      <a:pt x="495" y="215"/>
                      <a:pt x="475" y="228"/>
                    </a:cubicBezTo>
                    <a:cubicBezTo>
                      <a:pt x="446" y="258"/>
                      <a:pt x="437" y="285"/>
                      <a:pt x="403" y="320"/>
                    </a:cubicBezTo>
                    <a:cubicBezTo>
                      <a:pt x="364" y="333"/>
                      <a:pt x="344" y="298"/>
                      <a:pt x="324" y="303"/>
                    </a:cubicBezTo>
                    <a:cubicBezTo>
                      <a:pt x="306" y="314"/>
                      <a:pt x="302" y="337"/>
                      <a:pt x="284" y="347"/>
                    </a:cubicBezTo>
                    <a:cubicBezTo>
                      <a:pt x="261" y="360"/>
                      <a:pt x="223" y="352"/>
                      <a:pt x="211" y="375"/>
                    </a:cubicBezTo>
                    <a:cubicBezTo>
                      <a:pt x="192" y="410"/>
                      <a:pt x="209" y="455"/>
                      <a:pt x="204" y="495"/>
                    </a:cubicBezTo>
                    <a:cubicBezTo>
                      <a:pt x="200" y="539"/>
                      <a:pt x="170" y="558"/>
                      <a:pt x="138" y="567"/>
                    </a:cubicBezTo>
                    <a:cubicBezTo>
                      <a:pt x="82" y="573"/>
                      <a:pt x="96" y="576"/>
                      <a:pt x="83" y="631"/>
                    </a:cubicBezTo>
                    <a:cubicBezTo>
                      <a:pt x="67" y="651"/>
                      <a:pt x="36" y="643"/>
                      <a:pt x="5" y="643"/>
                    </a:cubicBezTo>
                    <a:cubicBezTo>
                      <a:pt x="0" y="691"/>
                      <a:pt x="8" y="787"/>
                      <a:pt x="102" y="900"/>
                    </a:cubicBezTo>
                    <a:cubicBezTo>
                      <a:pt x="136" y="991"/>
                      <a:pt x="163" y="1081"/>
                      <a:pt x="182" y="1112"/>
                    </a:cubicBezTo>
                    <a:cubicBezTo>
                      <a:pt x="202" y="1137"/>
                      <a:pt x="235" y="1152"/>
                      <a:pt x="296" y="1145"/>
                    </a:cubicBezTo>
                    <a:cubicBezTo>
                      <a:pt x="315" y="1129"/>
                      <a:pt x="281" y="1116"/>
                      <a:pt x="285" y="1109"/>
                    </a:cubicBezTo>
                    <a:cubicBezTo>
                      <a:pt x="291" y="1098"/>
                      <a:pt x="318" y="1100"/>
                      <a:pt x="355" y="1110"/>
                    </a:cubicBezTo>
                    <a:cubicBezTo>
                      <a:pt x="385" y="1118"/>
                      <a:pt x="442" y="1163"/>
                      <a:pt x="499" y="1207"/>
                    </a:cubicBezTo>
                    <a:cubicBezTo>
                      <a:pt x="687" y="1200"/>
                      <a:pt x="991" y="1328"/>
                      <a:pt x="1117" y="1263"/>
                    </a:cubicBezTo>
                    <a:cubicBezTo>
                      <a:pt x="1191" y="1536"/>
                      <a:pt x="1978" y="1967"/>
                      <a:pt x="2165" y="2101"/>
                    </a:cubicBezTo>
                    <a:cubicBezTo>
                      <a:pt x="2423" y="2176"/>
                      <a:pt x="2444" y="1974"/>
                      <a:pt x="2517" y="1954"/>
                    </a:cubicBezTo>
                    <a:cubicBezTo>
                      <a:pt x="2563" y="1946"/>
                      <a:pt x="2613" y="1981"/>
                      <a:pt x="2659" y="1977"/>
                    </a:cubicBezTo>
                    <a:cubicBezTo>
                      <a:pt x="2699" y="1970"/>
                      <a:pt x="2725" y="1918"/>
                      <a:pt x="2849" y="1910"/>
                    </a:cubicBezTo>
                    <a:cubicBezTo>
                      <a:pt x="2883" y="1906"/>
                      <a:pt x="2923" y="1917"/>
                      <a:pt x="2962" y="1934"/>
                    </a:cubicBezTo>
                    <a:cubicBezTo>
                      <a:pt x="2992" y="1902"/>
                      <a:pt x="3018" y="1862"/>
                      <a:pt x="3022" y="1789"/>
                    </a:cubicBezTo>
                    <a:cubicBezTo>
                      <a:pt x="3040" y="1783"/>
                      <a:pt x="3062" y="1785"/>
                      <a:pt x="3085" y="1790"/>
                    </a:cubicBezTo>
                    <a:lnTo>
                      <a:pt x="3085" y="1789"/>
                    </a:ln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80" name="Freeform 15"/>
              <p:cNvSpPr>
                <a:spLocks noEditPoints="1"/>
              </p:cNvSpPr>
              <p:nvPr/>
            </p:nvSpPr>
            <p:spPr bwMode="auto">
              <a:xfrm>
                <a:off x="5471" y="2131"/>
                <a:ext cx="113" cy="679"/>
              </a:xfrm>
              <a:custGeom>
                <a:avLst/>
                <a:gdLst/>
                <a:ahLst/>
                <a:cxnLst>
                  <a:cxn ang="0">
                    <a:pos x="242" y="86"/>
                  </a:cxn>
                  <a:cxn ang="0">
                    <a:pos x="211" y="164"/>
                  </a:cxn>
                  <a:cxn ang="0">
                    <a:pos x="125" y="153"/>
                  </a:cxn>
                  <a:cxn ang="0">
                    <a:pos x="153" y="240"/>
                  </a:cxn>
                  <a:cxn ang="0">
                    <a:pos x="246" y="401"/>
                  </a:cxn>
                  <a:cxn ang="0">
                    <a:pos x="332" y="476"/>
                  </a:cxn>
                  <a:cxn ang="0">
                    <a:pos x="417" y="300"/>
                  </a:cxn>
                  <a:cxn ang="0">
                    <a:pos x="395" y="60"/>
                  </a:cxn>
                  <a:cxn ang="0">
                    <a:pos x="279" y="0"/>
                  </a:cxn>
                  <a:cxn ang="0">
                    <a:pos x="367" y="976"/>
                  </a:cxn>
                  <a:cxn ang="0">
                    <a:pos x="413" y="1019"/>
                  </a:cxn>
                  <a:cxn ang="0">
                    <a:pos x="525" y="1008"/>
                  </a:cxn>
                  <a:cxn ang="0">
                    <a:pos x="458" y="884"/>
                  </a:cxn>
                  <a:cxn ang="0">
                    <a:pos x="435" y="781"/>
                  </a:cxn>
                  <a:cxn ang="0">
                    <a:pos x="469" y="670"/>
                  </a:cxn>
                  <a:cxn ang="0">
                    <a:pos x="358" y="635"/>
                  </a:cxn>
                  <a:cxn ang="0">
                    <a:pos x="374" y="763"/>
                  </a:cxn>
                  <a:cxn ang="0">
                    <a:pos x="404" y="839"/>
                  </a:cxn>
                  <a:cxn ang="0">
                    <a:pos x="443" y="867"/>
                  </a:cxn>
                  <a:cxn ang="0">
                    <a:pos x="485" y="832"/>
                  </a:cxn>
                  <a:cxn ang="0">
                    <a:pos x="469" y="789"/>
                  </a:cxn>
                  <a:cxn ang="0">
                    <a:pos x="527" y="1452"/>
                  </a:cxn>
                  <a:cxn ang="0">
                    <a:pos x="572" y="1537"/>
                  </a:cxn>
                  <a:cxn ang="0">
                    <a:pos x="605" y="1443"/>
                  </a:cxn>
                  <a:cxn ang="0">
                    <a:pos x="494" y="1310"/>
                  </a:cxn>
                  <a:cxn ang="0">
                    <a:pos x="474" y="1361"/>
                  </a:cxn>
                  <a:cxn ang="0">
                    <a:pos x="512" y="1402"/>
                  </a:cxn>
                  <a:cxn ang="0">
                    <a:pos x="565" y="1379"/>
                  </a:cxn>
                  <a:cxn ang="0">
                    <a:pos x="565" y="1324"/>
                  </a:cxn>
                  <a:cxn ang="0">
                    <a:pos x="581" y="1634"/>
                  </a:cxn>
                  <a:cxn ang="0">
                    <a:pos x="546" y="1723"/>
                  </a:cxn>
                  <a:cxn ang="0">
                    <a:pos x="543" y="1799"/>
                  </a:cxn>
                  <a:cxn ang="0">
                    <a:pos x="605" y="1976"/>
                  </a:cxn>
                  <a:cxn ang="0">
                    <a:pos x="656" y="1901"/>
                  </a:cxn>
                  <a:cxn ang="0">
                    <a:pos x="609" y="1731"/>
                  </a:cxn>
                  <a:cxn ang="0">
                    <a:pos x="598" y="1638"/>
                  </a:cxn>
                  <a:cxn ang="0">
                    <a:pos x="384" y="2125"/>
                  </a:cxn>
                  <a:cxn ang="0">
                    <a:pos x="422" y="2192"/>
                  </a:cxn>
                  <a:cxn ang="0">
                    <a:pos x="508" y="2215"/>
                  </a:cxn>
                  <a:cxn ang="0">
                    <a:pos x="519" y="2126"/>
                  </a:cxn>
                  <a:cxn ang="0">
                    <a:pos x="445" y="2105"/>
                  </a:cxn>
                  <a:cxn ang="0">
                    <a:pos x="327" y="3757"/>
                  </a:cxn>
                  <a:cxn ang="0">
                    <a:pos x="384" y="3668"/>
                  </a:cxn>
                  <a:cxn ang="0">
                    <a:pos x="25" y="3567"/>
                  </a:cxn>
                  <a:cxn ang="0">
                    <a:pos x="26" y="3744"/>
                  </a:cxn>
                  <a:cxn ang="0">
                    <a:pos x="57" y="3964"/>
                  </a:cxn>
                  <a:cxn ang="0">
                    <a:pos x="179" y="3628"/>
                  </a:cxn>
                  <a:cxn ang="0">
                    <a:pos x="131" y="3017"/>
                  </a:cxn>
                  <a:cxn ang="0">
                    <a:pos x="144" y="3165"/>
                  </a:cxn>
                  <a:cxn ang="0">
                    <a:pos x="217" y="3522"/>
                  </a:cxn>
                  <a:cxn ang="0">
                    <a:pos x="283" y="3197"/>
                  </a:cxn>
                  <a:cxn ang="0">
                    <a:pos x="421" y="2865"/>
                  </a:cxn>
                  <a:cxn ang="0">
                    <a:pos x="352" y="2789"/>
                  </a:cxn>
                  <a:cxn ang="0">
                    <a:pos x="264" y="2933"/>
                  </a:cxn>
                  <a:cxn ang="0">
                    <a:pos x="413" y="2576"/>
                  </a:cxn>
                  <a:cxn ang="0">
                    <a:pos x="478" y="2689"/>
                  </a:cxn>
                  <a:cxn ang="0">
                    <a:pos x="527" y="2331"/>
                  </a:cxn>
                </a:cxnLst>
                <a:rect l="0" t="0" r="r" b="b"/>
                <a:pathLst>
                  <a:path w="660" h="3964">
                    <a:moveTo>
                      <a:pt x="279" y="0"/>
                    </a:moveTo>
                    <a:lnTo>
                      <a:pt x="281" y="59"/>
                    </a:lnTo>
                    <a:lnTo>
                      <a:pt x="287" y="76"/>
                    </a:lnTo>
                    <a:lnTo>
                      <a:pt x="275" y="75"/>
                    </a:lnTo>
                    <a:lnTo>
                      <a:pt x="256" y="80"/>
                    </a:lnTo>
                    <a:lnTo>
                      <a:pt x="242" y="86"/>
                    </a:lnTo>
                    <a:lnTo>
                      <a:pt x="229" y="94"/>
                    </a:lnTo>
                    <a:lnTo>
                      <a:pt x="218" y="107"/>
                    </a:lnTo>
                    <a:lnTo>
                      <a:pt x="211" y="122"/>
                    </a:lnTo>
                    <a:lnTo>
                      <a:pt x="208" y="138"/>
                    </a:lnTo>
                    <a:lnTo>
                      <a:pt x="209" y="153"/>
                    </a:lnTo>
                    <a:lnTo>
                      <a:pt x="211" y="164"/>
                    </a:lnTo>
                    <a:lnTo>
                      <a:pt x="195" y="151"/>
                    </a:lnTo>
                    <a:lnTo>
                      <a:pt x="184" y="145"/>
                    </a:lnTo>
                    <a:lnTo>
                      <a:pt x="170" y="141"/>
                    </a:lnTo>
                    <a:lnTo>
                      <a:pt x="154" y="142"/>
                    </a:lnTo>
                    <a:lnTo>
                      <a:pt x="139" y="146"/>
                    </a:lnTo>
                    <a:lnTo>
                      <a:pt x="125" y="153"/>
                    </a:lnTo>
                    <a:lnTo>
                      <a:pt x="112" y="163"/>
                    </a:lnTo>
                    <a:lnTo>
                      <a:pt x="88" y="187"/>
                    </a:lnTo>
                    <a:lnTo>
                      <a:pt x="92" y="223"/>
                    </a:lnTo>
                    <a:lnTo>
                      <a:pt x="115" y="243"/>
                    </a:lnTo>
                    <a:lnTo>
                      <a:pt x="138" y="244"/>
                    </a:lnTo>
                    <a:lnTo>
                      <a:pt x="153" y="240"/>
                    </a:lnTo>
                    <a:cubicBezTo>
                      <a:pt x="178" y="229"/>
                      <a:pt x="201" y="214"/>
                      <a:pt x="225" y="200"/>
                    </a:cubicBezTo>
                    <a:cubicBezTo>
                      <a:pt x="241" y="235"/>
                      <a:pt x="260" y="268"/>
                      <a:pt x="279" y="302"/>
                    </a:cubicBezTo>
                    <a:cubicBezTo>
                      <a:pt x="278" y="306"/>
                      <a:pt x="276" y="311"/>
                      <a:pt x="275" y="315"/>
                    </a:cubicBezTo>
                    <a:cubicBezTo>
                      <a:pt x="267" y="333"/>
                      <a:pt x="258" y="351"/>
                      <a:pt x="251" y="370"/>
                    </a:cubicBezTo>
                    <a:lnTo>
                      <a:pt x="247" y="385"/>
                    </a:lnTo>
                    <a:lnTo>
                      <a:pt x="246" y="401"/>
                    </a:lnTo>
                    <a:lnTo>
                      <a:pt x="248" y="418"/>
                    </a:lnTo>
                    <a:lnTo>
                      <a:pt x="254" y="436"/>
                    </a:lnTo>
                    <a:lnTo>
                      <a:pt x="266" y="452"/>
                    </a:lnTo>
                    <a:lnTo>
                      <a:pt x="281" y="465"/>
                    </a:lnTo>
                    <a:lnTo>
                      <a:pt x="307" y="478"/>
                    </a:lnTo>
                    <a:lnTo>
                      <a:pt x="332" y="476"/>
                    </a:lnTo>
                    <a:lnTo>
                      <a:pt x="350" y="466"/>
                    </a:lnTo>
                    <a:lnTo>
                      <a:pt x="362" y="453"/>
                    </a:lnTo>
                    <a:lnTo>
                      <a:pt x="370" y="440"/>
                    </a:lnTo>
                    <a:cubicBezTo>
                      <a:pt x="376" y="426"/>
                      <a:pt x="380" y="413"/>
                      <a:pt x="384" y="399"/>
                    </a:cubicBezTo>
                    <a:cubicBezTo>
                      <a:pt x="392" y="368"/>
                      <a:pt x="399" y="337"/>
                      <a:pt x="413" y="308"/>
                    </a:cubicBezTo>
                    <a:lnTo>
                      <a:pt x="417" y="300"/>
                    </a:lnTo>
                    <a:lnTo>
                      <a:pt x="440" y="272"/>
                    </a:lnTo>
                    <a:lnTo>
                      <a:pt x="413" y="229"/>
                    </a:lnTo>
                    <a:cubicBezTo>
                      <a:pt x="396" y="196"/>
                      <a:pt x="383" y="161"/>
                      <a:pt x="363" y="129"/>
                    </a:cubicBezTo>
                    <a:lnTo>
                      <a:pt x="412" y="144"/>
                    </a:lnTo>
                    <a:lnTo>
                      <a:pt x="400" y="74"/>
                    </a:lnTo>
                    <a:lnTo>
                      <a:pt x="395" y="60"/>
                    </a:lnTo>
                    <a:lnTo>
                      <a:pt x="387" y="47"/>
                    </a:lnTo>
                    <a:lnTo>
                      <a:pt x="377" y="35"/>
                    </a:lnTo>
                    <a:lnTo>
                      <a:pt x="365" y="26"/>
                    </a:lnTo>
                    <a:lnTo>
                      <a:pt x="352" y="19"/>
                    </a:lnTo>
                    <a:lnTo>
                      <a:pt x="338" y="14"/>
                    </a:lnTo>
                    <a:lnTo>
                      <a:pt x="279" y="0"/>
                    </a:lnTo>
                    <a:close/>
                    <a:moveTo>
                      <a:pt x="411" y="923"/>
                    </a:moveTo>
                    <a:lnTo>
                      <a:pt x="394" y="928"/>
                    </a:lnTo>
                    <a:lnTo>
                      <a:pt x="382" y="937"/>
                    </a:lnTo>
                    <a:lnTo>
                      <a:pt x="376" y="945"/>
                    </a:lnTo>
                    <a:cubicBezTo>
                      <a:pt x="372" y="953"/>
                      <a:pt x="369" y="960"/>
                      <a:pt x="368" y="969"/>
                    </a:cubicBezTo>
                    <a:lnTo>
                      <a:pt x="367" y="976"/>
                    </a:lnTo>
                    <a:lnTo>
                      <a:pt x="369" y="986"/>
                    </a:lnTo>
                    <a:lnTo>
                      <a:pt x="372" y="996"/>
                    </a:lnTo>
                    <a:lnTo>
                      <a:pt x="378" y="1003"/>
                    </a:lnTo>
                    <a:lnTo>
                      <a:pt x="384" y="1009"/>
                    </a:lnTo>
                    <a:lnTo>
                      <a:pt x="398" y="1017"/>
                    </a:lnTo>
                    <a:lnTo>
                      <a:pt x="413" y="1019"/>
                    </a:lnTo>
                    <a:cubicBezTo>
                      <a:pt x="421" y="1018"/>
                      <a:pt x="427" y="1017"/>
                      <a:pt x="434" y="1014"/>
                    </a:cubicBezTo>
                    <a:lnTo>
                      <a:pt x="437" y="1026"/>
                    </a:lnTo>
                    <a:lnTo>
                      <a:pt x="450" y="1043"/>
                    </a:lnTo>
                    <a:lnTo>
                      <a:pt x="498" y="1071"/>
                    </a:lnTo>
                    <a:lnTo>
                      <a:pt x="520" y="1023"/>
                    </a:lnTo>
                    <a:lnTo>
                      <a:pt x="525" y="1008"/>
                    </a:lnTo>
                    <a:lnTo>
                      <a:pt x="527" y="993"/>
                    </a:lnTo>
                    <a:lnTo>
                      <a:pt x="526" y="978"/>
                    </a:lnTo>
                    <a:lnTo>
                      <a:pt x="523" y="964"/>
                    </a:lnTo>
                    <a:lnTo>
                      <a:pt x="517" y="950"/>
                    </a:lnTo>
                    <a:lnTo>
                      <a:pt x="509" y="939"/>
                    </a:lnTo>
                    <a:lnTo>
                      <a:pt x="458" y="884"/>
                    </a:lnTo>
                    <a:lnTo>
                      <a:pt x="443" y="939"/>
                    </a:lnTo>
                    <a:lnTo>
                      <a:pt x="438" y="934"/>
                    </a:lnTo>
                    <a:lnTo>
                      <a:pt x="428" y="927"/>
                    </a:lnTo>
                    <a:lnTo>
                      <a:pt x="411" y="923"/>
                    </a:lnTo>
                    <a:close/>
                    <a:moveTo>
                      <a:pt x="443" y="780"/>
                    </a:moveTo>
                    <a:lnTo>
                      <a:pt x="435" y="781"/>
                    </a:lnTo>
                    <a:lnTo>
                      <a:pt x="459" y="745"/>
                    </a:lnTo>
                    <a:lnTo>
                      <a:pt x="470" y="721"/>
                    </a:lnTo>
                    <a:lnTo>
                      <a:pt x="473" y="708"/>
                    </a:lnTo>
                    <a:lnTo>
                      <a:pt x="474" y="695"/>
                    </a:lnTo>
                    <a:lnTo>
                      <a:pt x="473" y="682"/>
                    </a:lnTo>
                    <a:lnTo>
                      <a:pt x="469" y="670"/>
                    </a:lnTo>
                    <a:lnTo>
                      <a:pt x="464" y="658"/>
                    </a:lnTo>
                    <a:lnTo>
                      <a:pt x="457" y="649"/>
                    </a:lnTo>
                    <a:lnTo>
                      <a:pt x="449" y="640"/>
                    </a:lnTo>
                    <a:lnTo>
                      <a:pt x="431" y="628"/>
                    </a:lnTo>
                    <a:cubicBezTo>
                      <a:pt x="414" y="620"/>
                      <a:pt x="397" y="615"/>
                      <a:pt x="380" y="609"/>
                    </a:cubicBezTo>
                    <a:lnTo>
                      <a:pt x="358" y="635"/>
                    </a:lnTo>
                    <a:lnTo>
                      <a:pt x="352" y="648"/>
                    </a:lnTo>
                    <a:lnTo>
                      <a:pt x="349" y="659"/>
                    </a:lnTo>
                    <a:cubicBezTo>
                      <a:pt x="348" y="671"/>
                      <a:pt x="348" y="681"/>
                      <a:pt x="349" y="692"/>
                    </a:cubicBezTo>
                    <a:cubicBezTo>
                      <a:pt x="350" y="703"/>
                      <a:pt x="353" y="713"/>
                      <a:pt x="355" y="724"/>
                    </a:cubicBezTo>
                    <a:cubicBezTo>
                      <a:pt x="359" y="734"/>
                      <a:pt x="363" y="744"/>
                      <a:pt x="368" y="753"/>
                    </a:cubicBezTo>
                    <a:lnTo>
                      <a:pt x="374" y="763"/>
                    </a:lnTo>
                    <a:lnTo>
                      <a:pt x="382" y="772"/>
                    </a:lnTo>
                    <a:lnTo>
                      <a:pt x="395" y="781"/>
                    </a:lnTo>
                    <a:lnTo>
                      <a:pt x="421" y="787"/>
                    </a:lnTo>
                    <a:cubicBezTo>
                      <a:pt x="410" y="794"/>
                      <a:pt x="405" y="804"/>
                      <a:pt x="401" y="816"/>
                    </a:cubicBezTo>
                    <a:lnTo>
                      <a:pt x="401" y="832"/>
                    </a:lnTo>
                    <a:lnTo>
                      <a:pt x="404" y="839"/>
                    </a:lnTo>
                    <a:lnTo>
                      <a:pt x="407" y="847"/>
                    </a:lnTo>
                    <a:lnTo>
                      <a:pt x="412" y="853"/>
                    </a:lnTo>
                    <a:lnTo>
                      <a:pt x="418" y="859"/>
                    </a:lnTo>
                    <a:lnTo>
                      <a:pt x="426" y="863"/>
                    </a:lnTo>
                    <a:lnTo>
                      <a:pt x="434" y="866"/>
                    </a:lnTo>
                    <a:lnTo>
                      <a:pt x="443" y="867"/>
                    </a:lnTo>
                    <a:lnTo>
                      <a:pt x="453" y="866"/>
                    </a:lnTo>
                    <a:lnTo>
                      <a:pt x="461" y="863"/>
                    </a:lnTo>
                    <a:lnTo>
                      <a:pt x="469" y="859"/>
                    </a:lnTo>
                    <a:lnTo>
                      <a:pt x="475" y="853"/>
                    </a:lnTo>
                    <a:lnTo>
                      <a:pt x="483" y="839"/>
                    </a:lnTo>
                    <a:lnTo>
                      <a:pt x="485" y="832"/>
                    </a:lnTo>
                    <a:lnTo>
                      <a:pt x="486" y="824"/>
                    </a:lnTo>
                    <a:lnTo>
                      <a:pt x="485" y="816"/>
                    </a:lnTo>
                    <a:lnTo>
                      <a:pt x="483" y="808"/>
                    </a:lnTo>
                    <a:lnTo>
                      <a:pt x="480" y="801"/>
                    </a:lnTo>
                    <a:lnTo>
                      <a:pt x="475" y="794"/>
                    </a:lnTo>
                    <a:lnTo>
                      <a:pt x="469" y="789"/>
                    </a:lnTo>
                    <a:lnTo>
                      <a:pt x="461" y="784"/>
                    </a:lnTo>
                    <a:lnTo>
                      <a:pt x="453" y="781"/>
                    </a:lnTo>
                    <a:lnTo>
                      <a:pt x="443" y="780"/>
                    </a:lnTo>
                    <a:close/>
                    <a:moveTo>
                      <a:pt x="566" y="1425"/>
                    </a:moveTo>
                    <a:lnTo>
                      <a:pt x="540" y="1433"/>
                    </a:lnTo>
                    <a:lnTo>
                      <a:pt x="527" y="1452"/>
                    </a:lnTo>
                    <a:lnTo>
                      <a:pt x="522" y="1468"/>
                    </a:lnTo>
                    <a:lnTo>
                      <a:pt x="522" y="1483"/>
                    </a:lnTo>
                    <a:lnTo>
                      <a:pt x="525" y="1500"/>
                    </a:lnTo>
                    <a:lnTo>
                      <a:pt x="534" y="1516"/>
                    </a:lnTo>
                    <a:lnTo>
                      <a:pt x="550" y="1530"/>
                    </a:lnTo>
                    <a:lnTo>
                      <a:pt x="572" y="1537"/>
                    </a:lnTo>
                    <a:lnTo>
                      <a:pt x="598" y="1534"/>
                    </a:lnTo>
                    <a:lnTo>
                      <a:pt x="620" y="1517"/>
                    </a:lnTo>
                    <a:lnTo>
                      <a:pt x="627" y="1492"/>
                    </a:lnTo>
                    <a:lnTo>
                      <a:pt x="624" y="1472"/>
                    </a:lnTo>
                    <a:lnTo>
                      <a:pt x="616" y="1456"/>
                    </a:lnTo>
                    <a:lnTo>
                      <a:pt x="605" y="1443"/>
                    </a:lnTo>
                    <a:lnTo>
                      <a:pt x="590" y="1432"/>
                    </a:lnTo>
                    <a:lnTo>
                      <a:pt x="566" y="1425"/>
                    </a:lnTo>
                    <a:close/>
                    <a:moveTo>
                      <a:pt x="523" y="1301"/>
                    </a:moveTo>
                    <a:lnTo>
                      <a:pt x="512" y="1302"/>
                    </a:lnTo>
                    <a:lnTo>
                      <a:pt x="503" y="1305"/>
                    </a:lnTo>
                    <a:lnTo>
                      <a:pt x="494" y="1310"/>
                    </a:lnTo>
                    <a:lnTo>
                      <a:pt x="487" y="1317"/>
                    </a:lnTo>
                    <a:lnTo>
                      <a:pt x="481" y="1324"/>
                    </a:lnTo>
                    <a:lnTo>
                      <a:pt x="477" y="1333"/>
                    </a:lnTo>
                    <a:lnTo>
                      <a:pt x="474" y="1342"/>
                    </a:lnTo>
                    <a:lnTo>
                      <a:pt x="474" y="1352"/>
                    </a:lnTo>
                    <a:lnTo>
                      <a:pt x="474" y="1361"/>
                    </a:lnTo>
                    <a:lnTo>
                      <a:pt x="477" y="1370"/>
                    </a:lnTo>
                    <a:lnTo>
                      <a:pt x="481" y="1379"/>
                    </a:lnTo>
                    <a:lnTo>
                      <a:pt x="487" y="1386"/>
                    </a:lnTo>
                    <a:lnTo>
                      <a:pt x="494" y="1393"/>
                    </a:lnTo>
                    <a:lnTo>
                      <a:pt x="503" y="1398"/>
                    </a:lnTo>
                    <a:lnTo>
                      <a:pt x="512" y="1402"/>
                    </a:lnTo>
                    <a:lnTo>
                      <a:pt x="523" y="1403"/>
                    </a:lnTo>
                    <a:lnTo>
                      <a:pt x="534" y="1402"/>
                    </a:lnTo>
                    <a:lnTo>
                      <a:pt x="544" y="1398"/>
                    </a:lnTo>
                    <a:lnTo>
                      <a:pt x="552" y="1393"/>
                    </a:lnTo>
                    <a:lnTo>
                      <a:pt x="559" y="1387"/>
                    </a:lnTo>
                    <a:lnTo>
                      <a:pt x="565" y="1379"/>
                    </a:lnTo>
                    <a:lnTo>
                      <a:pt x="569" y="1370"/>
                    </a:lnTo>
                    <a:lnTo>
                      <a:pt x="572" y="1361"/>
                    </a:lnTo>
                    <a:lnTo>
                      <a:pt x="573" y="1352"/>
                    </a:lnTo>
                    <a:lnTo>
                      <a:pt x="572" y="1342"/>
                    </a:lnTo>
                    <a:lnTo>
                      <a:pt x="569" y="1333"/>
                    </a:lnTo>
                    <a:lnTo>
                      <a:pt x="565" y="1324"/>
                    </a:lnTo>
                    <a:lnTo>
                      <a:pt x="559" y="1317"/>
                    </a:lnTo>
                    <a:lnTo>
                      <a:pt x="552" y="1310"/>
                    </a:lnTo>
                    <a:lnTo>
                      <a:pt x="544" y="1305"/>
                    </a:lnTo>
                    <a:lnTo>
                      <a:pt x="534" y="1302"/>
                    </a:lnTo>
                    <a:lnTo>
                      <a:pt x="523" y="1301"/>
                    </a:lnTo>
                    <a:close/>
                    <a:moveTo>
                      <a:pt x="581" y="1634"/>
                    </a:moveTo>
                    <a:lnTo>
                      <a:pt x="564" y="1638"/>
                    </a:lnTo>
                    <a:lnTo>
                      <a:pt x="552" y="1646"/>
                    </a:lnTo>
                    <a:lnTo>
                      <a:pt x="546" y="1654"/>
                    </a:lnTo>
                    <a:lnTo>
                      <a:pt x="540" y="1669"/>
                    </a:lnTo>
                    <a:cubicBezTo>
                      <a:pt x="537" y="1683"/>
                      <a:pt x="537" y="1694"/>
                      <a:pt x="540" y="1709"/>
                    </a:cubicBezTo>
                    <a:lnTo>
                      <a:pt x="546" y="1723"/>
                    </a:lnTo>
                    <a:lnTo>
                      <a:pt x="552" y="1731"/>
                    </a:lnTo>
                    <a:lnTo>
                      <a:pt x="564" y="1739"/>
                    </a:lnTo>
                    <a:lnTo>
                      <a:pt x="573" y="1742"/>
                    </a:lnTo>
                    <a:lnTo>
                      <a:pt x="554" y="1755"/>
                    </a:lnTo>
                    <a:lnTo>
                      <a:pt x="544" y="1777"/>
                    </a:lnTo>
                    <a:lnTo>
                      <a:pt x="543" y="1799"/>
                    </a:lnTo>
                    <a:lnTo>
                      <a:pt x="546" y="1820"/>
                    </a:lnTo>
                    <a:lnTo>
                      <a:pt x="550" y="1839"/>
                    </a:lnTo>
                    <a:cubicBezTo>
                      <a:pt x="547" y="1871"/>
                      <a:pt x="546" y="1903"/>
                      <a:pt x="542" y="1935"/>
                    </a:cubicBezTo>
                    <a:lnTo>
                      <a:pt x="536" y="1989"/>
                    </a:lnTo>
                    <a:lnTo>
                      <a:pt x="593" y="1980"/>
                    </a:lnTo>
                    <a:lnTo>
                      <a:pt x="605" y="1976"/>
                    </a:lnTo>
                    <a:lnTo>
                      <a:pt x="617" y="1970"/>
                    </a:lnTo>
                    <a:lnTo>
                      <a:pt x="627" y="1961"/>
                    </a:lnTo>
                    <a:lnTo>
                      <a:pt x="636" y="1951"/>
                    </a:lnTo>
                    <a:lnTo>
                      <a:pt x="643" y="1940"/>
                    </a:lnTo>
                    <a:lnTo>
                      <a:pt x="649" y="1928"/>
                    </a:lnTo>
                    <a:lnTo>
                      <a:pt x="656" y="1901"/>
                    </a:lnTo>
                    <a:cubicBezTo>
                      <a:pt x="659" y="1885"/>
                      <a:pt x="660" y="1870"/>
                      <a:pt x="660" y="1853"/>
                    </a:cubicBezTo>
                    <a:cubicBezTo>
                      <a:pt x="660" y="1834"/>
                      <a:pt x="658" y="1815"/>
                      <a:pt x="656" y="1795"/>
                    </a:cubicBezTo>
                    <a:lnTo>
                      <a:pt x="650" y="1751"/>
                    </a:lnTo>
                    <a:lnTo>
                      <a:pt x="614" y="1740"/>
                    </a:lnTo>
                    <a:lnTo>
                      <a:pt x="600" y="1738"/>
                    </a:lnTo>
                    <a:lnTo>
                      <a:pt x="609" y="1731"/>
                    </a:lnTo>
                    <a:lnTo>
                      <a:pt x="615" y="1723"/>
                    </a:lnTo>
                    <a:cubicBezTo>
                      <a:pt x="619" y="1716"/>
                      <a:pt x="621" y="1710"/>
                      <a:pt x="623" y="1702"/>
                    </a:cubicBezTo>
                    <a:lnTo>
                      <a:pt x="624" y="1689"/>
                    </a:lnTo>
                    <a:cubicBezTo>
                      <a:pt x="624" y="1675"/>
                      <a:pt x="621" y="1666"/>
                      <a:pt x="615" y="1654"/>
                    </a:cubicBezTo>
                    <a:lnTo>
                      <a:pt x="609" y="1646"/>
                    </a:lnTo>
                    <a:lnTo>
                      <a:pt x="598" y="1638"/>
                    </a:lnTo>
                    <a:lnTo>
                      <a:pt x="581" y="1634"/>
                    </a:lnTo>
                    <a:close/>
                    <a:moveTo>
                      <a:pt x="422" y="2098"/>
                    </a:moveTo>
                    <a:lnTo>
                      <a:pt x="410" y="2100"/>
                    </a:lnTo>
                    <a:lnTo>
                      <a:pt x="400" y="2105"/>
                    </a:lnTo>
                    <a:lnTo>
                      <a:pt x="392" y="2111"/>
                    </a:lnTo>
                    <a:lnTo>
                      <a:pt x="384" y="2125"/>
                    </a:lnTo>
                    <a:lnTo>
                      <a:pt x="380" y="2145"/>
                    </a:lnTo>
                    <a:lnTo>
                      <a:pt x="381" y="2159"/>
                    </a:lnTo>
                    <a:cubicBezTo>
                      <a:pt x="384" y="2167"/>
                      <a:pt x="387" y="2172"/>
                      <a:pt x="392" y="2179"/>
                    </a:cubicBezTo>
                    <a:lnTo>
                      <a:pt x="400" y="2185"/>
                    </a:lnTo>
                    <a:lnTo>
                      <a:pt x="410" y="2190"/>
                    </a:lnTo>
                    <a:lnTo>
                      <a:pt x="422" y="2192"/>
                    </a:lnTo>
                    <a:lnTo>
                      <a:pt x="435" y="2190"/>
                    </a:lnTo>
                    <a:cubicBezTo>
                      <a:pt x="441" y="2187"/>
                      <a:pt x="447" y="2184"/>
                      <a:pt x="452" y="2179"/>
                    </a:cubicBezTo>
                    <a:cubicBezTo>
                      <a:pt x="454" y="2192"/>
                      <a:pt x="460" y="2200"/>
                      <a:pt x="470" y="2209"/>
                    </a:cubicBezTo>
                    <a:lnTo>
                      <a:pt x="480" y="2215"/>
                    </a:lnTo>
                    <a:lnTo>
                      <a:pt x="494" y="2218"/>
                    </a:lnTo>
                    <a:lnTo>
                      <a:pt x="508" y="2215"/>
                    </a:lnTo>
                    <a:lnTo>
                      <a:pt x="519" y="2209"/>
                    </a:lnTo>
                    <a:lnTo>
                      <a:pt x="526" y="2202"/>
                    </a:lnTo>
                    <a:cubicBezTo>
                      <a:pt x="531" y="2195"/>
                      <a:pt x="534" y="2190"/>
                      <a:pt x="536" y="2182"/>
                    </a:cubicBezTo>
                    <a:lnTo>
                      <a:pt x="538" y="2168"/>
                    </a:lnTo>
                    <a:cubicBezTo>
                      <a:pt x="537" y="2154"/>
                      <a:pt x="534" y="2145"/>
                      <a:pt x="526" y="2134"/>
                    </a:cubicBezTo>
                    <a:lnTo>
                      <a:pt x="519" y="2126"/>
                    </a:lnTo>
                    <a:lnTo>
                      <a:pt x="508" y="2120"/>
                    </a:lnTo>
                    <a:lnTo>
                      <a:pt x="494" y="2118"/>
                    </a:lnTo>
                    <a:lnTo>
                      <a:pt x="481" y="2120"/>
                    </a:lnTo>
                    <a:lnTo>
                      <a:pt x="470" y="2126"/>
                    </a:lnTo>
                    <a:lnTo>
                      <a:pt x="463" y="2133"/>
                    </a:lnTo>
                    <a:cubicBezTo>
                      <a:pt x="461" y="2121"/>
                      <a:pt x="453" y="2113"/>
                      <a:pt x="445" y="2105"/>
                    </a:cubicBezTo>
                    <a:lnTo>
                      <a:pt x="434" y="2100"/>
                    </a:lnTo>
                    <a:lnTo>
                      <a:pt x="422" y="2098"/>
                    </a:lnTo>
                    <a:close/>
                    <a:moveTo>
                      <a:pt x="339" y="3564"/>
                    </a:moveTo>
                    <a:cubicBezTo>
                      <a:pt x="313" y="3626"/>
                      <a:pt x="286" y="3688"/>
                      <a:pt x="260" y="3750"/>
                    </a:cubicBezTo>
                    <a:lnTo>
                      <a:pt x="314" y="3758"/>
                    </a:lnTo>
                    <a:lnTo>
                      <a:pt x="327" y="3757"/>
                    </a:lnTo>
                    <a:lnTo>
                      <a:pt x="339" y="3753"/>
                    </a:lnTo>
                    <a:lnTo>
                      <a:pt x="350" y="3747"/>
                    </a:lnTo>
                    <a:lnTo>
                      <a:pt x="366" y="3732"/>
                    </a:lnTo>
                    <a:lnTo>
                      <a:pt x="381" y="3710"/>
                    </a:lnTo>
                    <a:lnTo>
                      <a:pt x="385" y="3687"/>
                    </a:lnTo>
                    <a:lnTo>
                      <a:pt x="384" y="3668"/>
                    </a:lnTo>
                    <a:cubicBezTo>
                      <a:pt x="382" y="3659"/>
                      <a:pt x="380" y="3651"/>
                      <a:pt x="377" y="3642"/>
                    </a:cubicBezTo>
                    <a:lnTo>
                      <a:pt x="339" y="3564"/>
                    </a:lnTo>
                    <a:close/>
                    <a:moveTo>
                      <a:pt x="202" y="3537"/>
                    </a:moveTo>
                    <a:cubicBezTo>
                      <a:pt x="180" y="3536"/>
                      <a:pt x="158" y="3535"/>
                      <a:pt x="135" y="3536"/>
                    </a:cubicBezTo>
                    <a:cubicBezTo>
                      <a:pt x="109" y="3537"/>
                      <a:pt x="86" y="3540"/>
                      <a:pt x="61" y="3549"/>
                    </a:cubicBezTo>
                    <a:cubicBezTo>
                      <a:pt x="48" y="3554"/>
                      <a:pt x="37" y="3559"/>
                      <a:pt x="25" y="3567"/>
                    </a:cubicBezTo>
                    <a:lnTo>
                      <a:pt x="3" y="3581"/>
                    </a:lnTo>
                    <a:lnTo>
                      <a:pt x="0" y="3606"/>
                    </a:lnTo>
                    <a:lnTo>
                      <a:pt x="2" y="3628"/>
                    </a:lnTo>
                    <a:cubicBezTo>
                      <a:pt x="7" y="3646"/>
                      <a:pt x="14" y="3662"/>
                      <a:pt x="21" y="3678"/>
                    </a:cubicBezTo>
                    <a:cubicBezTo>
                      <a:pt x="26" y="3690"/>
                      <a:pt x="32" y="3702"/>
                      <a:pt x="31" y="3716"/>
                    </a:cubicBezTo>
                    <a:lnTo>
                      <a:pt x="26" y="3744"/>
                    </a:lnTo>
                    <a:cubicBezTo>
                      <a:pt x="16" y="3792"/>
                      <a:pt x="6" y="3840"/>
                      <a:pt x="4" y="3889"/>
                    </a:cubicBezTo>
                    <a:lnTo>
                      <a:pt x="5" y="3906"/>
                    </a:lnTo>
                    <a:lnTo>
                      <a:pt x="8" y="3923"/>
                    </a:lnTo>
                    <a:lnTo>
                      <a:pt x="17" y="3941"/>
                    </a:lnTo>
                    <a:lnTo>
                      <a:pt x="34" y="3957"/>
                    </a:lnTo>
                    <a:lnTo>
                      <a:pt x="57" y="3964"/>
                    </a:lnTo>
                    <a:lnTo>
                      <a:pt x="93" y="3960"/>
                    </a:lnTo>
                    <a:lnTo>
                      <a:pt x="106" y="3934"/>
                    </a:lnTo>
                    <a:cubicBezTo>
                      <a:pt x="121" y="3895"/>
                      <a:pt x="126" y="3854"/>
                      <a:pt x="132" y="3814"/>
                    </a:cubicBezTo>
                    <a:cubicBezTo>
                      <a:pt x="138" y="3780"/>
                      <a:pt x="144" y="3747"/>
                      <a:pt x="151" y="3714"/>
                    </a:cubicBezTo>
                    <a:cubicBezTo>
                      <a:pt x="151" y="3706"/>
                      <a:pt x="151" y="3699"/>
                      <a:pt x="152" y="3691"/>
                    </a:cubicBezTo>
                    <a:cubicBezTo>
                      <a:pt x="158" y="3668"/>
                      <a:pt x="170" y="3648"/>
                      <a:pt x="179" y="3628"/>
                    </a:cubicBezTo>
                    <a:cubicBezTo>
                      <a:pt x="186" y="3614"/>
                      <a:pt x="190" y="3601"/>
                      <a:pt x="194" y="3587"/>
                    </a:cubicBezTo>
                    <a:lnTo>
                      <a:pt x="202" y="3537"/>
                    </a:lnTo>
                    <a:close/>
                    <a:moveTo>
                      <a:pt x="259" y="2936"/>
                    </a:moveTo>
                    <a:cubicBezTo>
                      <a:pt x="246" y="2942"/>
                      <a:pt x="232" y="2948"/>
                      <a:pt x="218" y="2955"/>
                    </a:cubicBezTo>
                    <a:cubicBezTo>
                      <a:pt x="200" y="2964"/>
                      <a:pt x="183" y="2973"/>
                      <a:pt x="167" y="2986"/>
                    </a:cubicBezTo>
                    <a:lnTo>
                      <a:pt x="131" y="3017"/>
                    </a:lnTo>
                    <a:cubicBezTo>
                      <a:pt x="148" y="3036"/>
                      <a:pt x="166" y="3055"/>
                      <a:pt x="180" y="3077"/>
                    </a:cubicBezTo>
                    <a:cubicBezTo>
                      <a:pt x="183" y="3083"/>
                      <a:pt x="185" y="3086"/>
                      <a:pt x="183" y="3093"/>
                    </a:cubicBezTo>
                    <a:cubicBezTo>
                      <a:pt x="174" y="3104"/>
                      <a:pt x="166" y="3114"/>
                      <a:pt x="159" y="3126"/>
                    </a:cubicBezTo>
                    <a:lnTo>
                      <a:pt x="152" y="3139"/>
                    </a:lnTo>
                    <a:lnTo>
                      <a:pt x="148" y="3152"/>
                    </a:lnTo>
                    <a:lnTo>
                      <a:pt x="144" y="3165"/>
                    </a:lnTo>
                    <a:lnTo>
                      <a:pt x="143" y="3178"/>
                    </a:lnTo>
                    <a:lnTo>
                      <a:pt x="144" y="3202"/>
                    </a:lnTo>
                    <a:cubicBezTo>
                      <a:pt x="148" y="3226"/>
                      <a:pt x="156" y="3249"/>
                      <a:pt x="162" y="3273"/>
                    </a:cubicBezTo>
                    <a:cubicBezTo>
                      <a:pt x="159" y="3329"/>
                      <a:pt x="159" y="3386"/>
                      <a:pt x="174" y="3441"/>
                    </a:cubicBezTo>
                    <a:cubicBezTo>
                      <a:pt x="178" y="3453"/>
                      <a:pt x="182" y="3464"/>
                      <a:pt x="188" y="3476"/>
                    </a:cubicBezTo>
                    <a:lnTo>
                      <a:pt x="217" y="3522"/>
                    </a:lnTo>
                    <a:lnTo>
                      <a:pt x="257" y="3484"/>
                    </a:lnTo>
                    <a:cubicBezTo>
                      <a:pt x="265" y="3474"/>
                      <a:pt x="272" y="3465"/>
                      <a:pt x="279" y="3455"/>
                    </a:cubicBezTo>
                    <a:cubicBezTo>
                      <a:pt x="284" y="3445"/>
                      <a:pt x="289" y="3435"/>
                      <a:pt x="293" y="3424"/>
                    </a:cubicBezTo>
                    <a:cubicBezTo>
                      <a:pt x="297" y="3409"/>
                      <a:pt x="299" y="3396"/>
                      <a:pt x="300" y="3381"/>
                    </a:cubicBezTo>
                    <a:cubicBezTo>
                      <a:pt x="301" y="3360"/>
                      <a:pt x="300" y="3340"/>
                      <a:pt x="298" y="3319"/>
                    </a:cubicBezTo>
                    <a:cubicBezTo>
                      <a:pt x="292" y="3278"/>
                      <a:pt x="283" y="3238"/>
                      <a:pt x="283" y="3197"/>
                    </a:cubicBezTo>
                    <a:cubicBezTo>
                      <a:pt x="304" y="3181"/>
                      <a:pt x="316" y="3153"/>
                      <a:pt x="326" y="3130"/>
                    </a:cubicBezTo>
                    <a:cubicBezTo>
                      <a:pt x="331" y="3113"/>
                      <a:pt x="336" y="3097"/>
                      <a:pt x="341" y="3080"/>
                    </a:cubicBezTo>
                    <a:cubicBezTo>
                      <a:pt x="347" y="3053"/>
                      <a:pt x="352" y="3027"/>
                      <a:pt x="357" y="3000"/>
                    </a:cubicBezTo>
                    <a:cubicBezTo>
                      <a:pt x="377" y="2976"/>
                      <a:pt x="394" y="2952"/>
                      <a:pt x="407" y="2924"/>
                    </a:cubicBezTo>
                    <a:lnTo>
                      <a:pt x="415" y="2901"/>
                    </a:lnTo>
                    <a:cubicBezTo>
                      <a:pt x="418" y="2888"/>
                      <a:pt x="420" y="2877"/>
                      <a:pt x="421" y="2865"/>
                    </a:cubicBezTo>
                    <a:lnTo>
                      <a:pt x="418" y="2841"/>
                    </a:lnTo>
                    <a:lnTo>
                      <a:pt x="415" y="2830"/>
                    </a:lnTo>
                    <a:lnTo>
                      <a:pt x="406" y="2810"/>
                    </a:lnTo>
                    <a:lnTo>
                      <a:pt x="384" y="2797"/>
                    </a:lnTo>
                    <a:lnTo>
                      <a:pt x="369" y="2791"/>
                    </a:lnTo>
                    <a:lnTo>
                      <a:pt x="352" y="2789"/>
                    </a:lnTo>
                    <a:lnTo>
                      <a:pt x="335" y="2791"/>
                    </a:lnTo>
                    <a:lnTo>
                      <a:pt x="320" y="2798"/>
                    </a:lnTo>
                    <a:lnTo>
                      <a:pt x="308" y="2808"/>
                    </a:lnTo>
                    <a:lnTo>
                      <a:pt x="299" y="2819"/>
                    </a:lnTo>
                    <a:lnTo>
                      <a:pt x="286" y="2843"/>
                    </a:lnTo>
                    <a:lnTo>
                      <a:pt x="264" y="2933"/>
                    </a:lnTo>
                    <a:lnTo>
                      <a:pt x="259" y="2936"/>
                    </a:lnTo>
                    <a:close/>
                    <a:moveTo>
                      <a:pt x="500" y="2303"/>
                    </a:moveTo>
                    <a:lnTo>
                      <a:pt x="470" y="2324"/>
                    </a:lnTo>
                    <a:cubicBezTo>
                      <a:pt x="464" y="2330"/>
                      <a:pt x="461" y="2335"/>
                      <a:pt x="457" y="2343"/>
                    </a:cubicBezTo>
                    <a:cubicBezTo>
                      <a:pt x="445" y="2367"/>
                      <a:pt x="440" y="2395"/>
                      <a:pt x="435" y="2421"/>
                    </a:cubicBezTo>
                    <a:cubicBezTo>
                      <a:pt x="425" y="2472"/>
                      <a:pt x="418" y="2524"/>
                      <a:pt x="413" y="2576"/>
                    </a:cubicBezTo>
                    <a:cubicBezTo>
                      <a:pt x="401" y="2599"/>
                      <a:pt x="396" y="2624"/>
                      <a:pt x="398" y="2650"/>
                    </a:cubicBezTo>
                    <a:lnTo>
                      <a:pt x="401" y="2666"/>
                    </a:lnTo>
                    <a:cubicBezTo>
                      <a:pt x="404" y="2676"/>
                      <a:pt x="407" y="2682"/>
                      <a:pt x="413" y="2690"/>
                    </a:cubicBezTo>
                    <a:lnTo>
                      <a:pt x="420" y="2698"/>
                    </a:lnTo>
                    <a:lnTo>
                      <a:pt x="451" y="2718"/>
                    </a:lnTo>
                    <a:lnTo>
                      <a:pt x="478" y="2689"/>
                    </a:lnTo>
                    <a:cubicBezTo>
                      <a:pt x="486" y="2680"/>
                      <a:pt x="492" y="2670"/>
                      <a:pt x="498" y="2660"/>
                    </a:cubicBezTo>
                    <a:cubicBezTo>
                      <a:pt x="528" y="2600"/>
                      <a:pt x="541" y="2533"/>
                      <a:pt x="547" y="2467"/>
                    </a:cubicBezTo>
                    <a:cubicBezTo>
                      <a:pt x="549" y="2441"/>
                      <a:pt x="549" y="2417"/>
                      <a:pt x="547" y="2392"/>
                    </a:cubicBezTo>
                    <a:lnTo>
                      <a:pt x="544" y="2371"/>
                    </a:lnTo>
                    <a:cubicBezTo>
                      <a:pt x="541" y="2360"/>
                      <a:pt x="538" y="2351"/>
                      <a:pt x="534" y="2341"/>
                    </a:cubicBezTo>
                    <a:lnTo>
                      <a:pt x="527" y="2331"/>
                    </a:lnTo>
                    <a:lnTo>
                      <a:pt x="500" y="2303"/>
                    </a:ln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81" name="Freeform 16"/>
              <p:cNvSpPr>
                <a:spLocks/>
              </p:cNvSpPr>
              <p:nvPr/>
            </p:nvSpPr>
            <p:spPr bwMode="auto">
              <a:xfrm>
                <a:off x="4946" y="2310"/>
                <a:ext cx="430" cy="562"/>
              </a:xfrm>
              <a:custGeom>
                <a:avLst/>
                <a:gdLst/>
                <a:ahLst/>
                <a:cxnLst>
                  <a:cxn ang="0">
                    <a:pos x="2170" y="2888"/>
                  </a:cxn>
                  <a:cxn ang="0">
                    <a:pos x="2243" y="3275"/>
                  </a:cxn>
                  <a:cxn ang="0">
                    <a:pos x="1986" y="3084"/>
                  </a:cxn>
                  <a:cxn ang="0">
                    <a:pos x="1739" y="2622"/>
                  </a:cxn>
                  <a:cxn ang="0">
                    <a:pos x="1662" y="2413"/>
                  </a:cxn>
                  <a:cxn ang="0">
                    <a:pos x="1394" y="2195"/>
                  </a:cxn>
                  <a:cxn ang="0">
                    <a:pos x="1108" y="1718"/>
                  </a:cxn>
                  <a:cxn ang="0">
                    <a:pos x="836" y="1259"/>
                  </a:cxn>
                  <a:cxn ang="0">
                    <a:pos x="598" y="1185"/>
                  </a:cxn>
                  <a:cxn ang="0">
                    <a:pos x="591" y="1120"/>
                  </a:cxn>
                  <a:cxn ang="0">
                    <a:pos x="509" y="1109"/>
                  </a:cxn>
                  <a:cxn ang="0">
                    <a:pos x="434" y="939"/>
                  </a:cxn>
                  <a:cxn ang="0">
                    <a:pos x="330" y="671"/>
                  </a:cxn>
                  <a:cxn ang="0">
                    <a:pos x="185" y="419"/>
                  </a:cxn>
                  <a:cxn ang="0">
                    <a:pos x="251" y="461"/>
                  </a:cxn>
                  <a:cxn ang="0">
                    <a:pos x="286" y="365"/>
                  </a:cxn>
                  <a:cxn ang="0">
                    <a:pos x="248" y="325"/>
                  </a:cxn>
                  <a:cxn ang="0">
                    <a:pos x="215" y="210"/>
                  </a:cxn>
                  <a:cxn ang="0">
                    <a:pos x="120" y="168"/>
                  </a:cxn>
                  <a:cxn ang="0">
                    <a:pos x="34" y="117"/>
                  </a:cxn>
                  <a:cxn ang="0">
                    <a:pos x="83" y="78"/>
                  </a:cxn>
                  <a:cxn ang="0">
                    <a:pos x="105" y="7"/>
                  </a:cxn>
                  <a:cxn ang="0">
                    <a:pos x="242" y="62"/>
                  </a:cxn>
                  <a:cxn ang="0">
                    <a:pos x="259" y="166"/>
                  </a:cxn>
                  <a:cxn ang="0">
                    <a:pos x="549" y="353"/>
                  </a:cxn>
                  <a:cxn ang="0">
                    <a:pos x="472" y="371"/>
                  </a:cxn>
                  <a:cxn ang="0">
                    <a:pos x="697" y="473"/>
                  </a:cxn>
                  <a:cxn ang="0">
                    <a:pos x="774" y="638"/>
                  </a:cxn>
                  <a:cxn ang="0">
                    <a:pos x="698" y="634"/>
                  </a:cxn>
                  <a:cxn ang="0">
                    <a:pos x="796" y="745"/>
                  </a:cxn>
                  <a:cxn ang="0">
                    <a:pos x="805" y="843"/>
                  </a:cxn>
                  <a:cxn ang="0">
                    <a:pos x="1092" y="1049"/>
                  </a:cxn>
                  <a:cxn ang="0">
                    <a:pos x="1158" y="1016"/>
                  </a:cxn>
                  <a:cxn ang="0">
                    <a:pos x="1646" y="1446"/>
                  </a:cxn>
                  <a:cxn ang="0">
                    <a:pos x="1718" y="1533"/>
                  </a:cxn>
                  <a:cxn ang="0">
                    <a:pos x="1911" y="1634"/>
                  </a:cxn>
                  <a:cxn ang="0">
                    <a:pos x="2074" y="1749"/>
                  </a:cxn>
                  <a:cxn ang="0">
                    <a:pos x="1613" y="1784"/>
                  </a:cxn>
                  <a:cxn ang="0">
                    <a:pos x="1672" y="2006"/>
                  </a:cxn>
                  <a:cxn ang="0">
                    <a:pos x="1712" y="2217"/>
                  </a:cxn>
                  <a:cxn ang="0">
                    <a:pos x="1874" y="2515"/>
                  </a:cxn>
                  <a:cxn ang="0">
                    <a:pos x="2139" y="2622"/>
                  </a:cxn>
                  <a:cxn ang="0">
                    <a:pos x="2289" y="2750"/>
                  </a:cxn>
                  <a:cxn ang="0">
                    <a:pos x="2309" y="2633"/>
                  </a:cxn>
                  <a:cxn ang="0">
                    <a:pos x="2501" y="2957"/>
                  </a:cxn>
                  <a:cxn ang="0">
                    <a:pos x="2344" y="2835"/>
                  </a:cxn>
                  <a:cxn ang="0">
                    <a:pos x="2170" y="2888"/>
                  </a:cxn>
                </a:cxnLst>
                <a:rect l="0" t="0" r="r" b="b"/>
                <a:pathLst>
                  <a:path w="2510" h="3279">
                    <a:moveTo>
                      <a:pt x="2170" y="2888"/>
                    </a:moveTo>
                    <a:cubicBezTo>
                      <a:pt x="2091" y="2923"/>
                      <a:pt x="2205" y="3056"/>
                      <a:pt x="2243" y="3275"/>
                    </a:cubicBezTo>
                    <a:cubicBezTo>
                      <a:pt x="2171" y="3279"/>
                      <a:pt x="2078" y="3150"/>
                      <a:pt x="1986" y="3084"/>
                    </a:cubicBezTo>
                    <a:cubicBezTo>
                      <a:pt x="1913" y="2761"/>
                      <a:pt x="1928" y="2833"/>
                      <a:pt x="1739" y="2622"/>
                    </a:cubicBezTo>
                    <a:cubicBezTo>
                      <a:pt x="1713" y="2542"/>
                      <a:pt x="1714" y="2480"/>
                      <a:pt x="1662" y="2413"/>
                    </a:cubicBezTo>
                    <a:cubicBezTo>
                      <a:pt x="1599" y="2330"/>
                      <a:pt x="1466" y="2305"/>
                      <a:pt x="1394" y="2195"/>
                    </a:cubicBezTo>
                    <a:cubicBezTo>
                      <a:pt x="1294" y="2036"/>
                      <a:pt x="1307" y="1953"/>
                      <a:pt x="1108" y="1718"/>
                    </a:cubicBezTo>
                    <a:cubicBezTo>
                      <a:pt x="915" y="1510"/>
                      <a:pt x="946" y="1407"/>
                      <a:pt x="836" y="1259"/>
                    </a:cubicBezTo>
                    <a:cubicBezTo>
                      <a:pt x="776" y="1185"/>
                      <a:pt x="639" y="1243"/>
                      <a:pt x="598" y="1185"/>
                    </a:cubicBezTo>
                    <a:cubicBezTo>
                      <a:pt x="587" y="1156"/>
                      <a:pt x="617" y="1137"/>
                      <a:pt x="591" y="1120"/>
                    </a:cubicBezTo>
                    <a:cubicBezTo>
                      <a:pt x="567" y="1103"/>
                      <a:pt x="529" y="1131"/>
                      <a:pt x="509" y="1109"/>
                    </a:cubicBezTo>
                    <a:cubicBezTo>
                      <a:pt x="468" y="1065"/>
                      <a:pt x="481" y="1002"/>
                      <a:pt x="434" y="939"/>
                    </a:cubicBezTo>
                    <a:cubicBezTo>
                      <a:pt x="328" y="835"/>
                      <a:pt x="339" y="747"/>
                      <a:pt x="330" y="671"/>
                    </a:cubicBezTo>
                    <a:cubicBezTo>
                      <a:pt x="224" y="585"/>
                      <a:pt x="93" y="505"/>
                      <a:pt x="185" y="419"/>
                    </a:cubicBezTo>
                    <a:cubicBezTo>
                      <a:pt x="220" y="432"/>
                      <a:pt x="217" y="448"/>
                      <a:pt x="251" y="461"/>
                    </a:cubicBezTo>
                    <a:cubicBezTo>
                      <a:pt x="267" y="432"/>
                      <a:pt x="288" y="403"/>
                      <a:pt x="286" y="365"/>
                    </a:cubicBezTo>
                    <a:cubicBezTo>
                      <a:pt x="273" y="356"/>
                      <a:pt x="260" y="334"/>
                      <a:pt x="248" y="325"/>
                    </a:cubicBezTo>
                    <a:cubicBezTo>
                      <a:pt x="254" y="287"/>
                      <a:pt x="234" y="248"/>
                      <a:pt x="215" y="210"/>
                    </a:cubicBezTo>
                    <a:cubicBezTo>
                      <a:pt x="197" y="189"/>
                      <a:pt x="172" y="173"/>
                      <a:pt x="120" y="168"/>
                    </a:cubicBezTo>
                    <a:cubicBezTo>
                      <a:pt x="95" y="150"/>
                      <a:pt x="59" y="135"/>
                      <a:pt x="34" y="117"/>
                    </a:cubicBezTo>
                    <a:cubicBezTo>
                      <a:pt x="0" y="68"/>
                      <a:pt x="38" y="73"/>
                      <a:pt x="83" y="78"/>
                    </a:cubicBezTo>
                    <a:cubicBezTo>
                      <a:pt x="124" y="52"/>
                      <a:pt x="109" y="33"/>
                      <a:pt x="105" y="7"/>
                    </a:cubicBezTo>
                    <a:cubicBezTo>
                      <a:pt x="151" y="0"/>
                      <a:pt x="196" y="10"/>
                      <a:pt x="242" y="62"/>
                    </a:cubicBezTo>
                    <a:cubicBezTo>
                      <a:pt x="248" y="97"/>
                      <a:pt x="253" y="131"/>
                      <a:pt x="259" y="166"/>
                    </a:cubicBezTo>
                    <a:cubicBezTo>
                      <a:pt x="342" y="250"/>
                      <a:pt x="530" y="309"/>
                      <a:pt x="549" y="353"/>
                    </a:cubicBezTo>
                    <a:cubicBezTo>
                      <a:pt x="531" y="367"/>
                      <a:pt x="491" y="356"/>
                      <a:pt x="472" y="371"/>
                    </a:cubicBezTo>
                    <a:cubicBezTo>
                      <a:pt x="477" y="443"/>
                      <a:pt x="618" y="459"/>
                      <a:pt x="697" y="473"/>
                    </a:cubicBezTo>
                    <a:cubicBezTo>
                      <a:pt x="747" y="528"/>
                      <a:pt x="754" y="583"/>
                      <a:pt x="774" y="638"/>
                    </a:cubicBezTo>
                    <a:cubicBezTo>
                      <a:pt x="747" y="652"/>
                      <a:pt x="726" y="619"/>
                      <a:pt x="698" y="634"/>
                    </a:cubicBezTo>
                    <a:cubicBezTo>
                      <a:pt x="694" y="708"/>
                      <a:pt x="769" y="719"/>
                      <a:pt x="796" y="745"/>
                    </a:cubicBezTo>
                    <a:cubicBezTo>
                      <a:pt x="823" y="769"/>
                      <a:pt x="773" y="803"/>
                      <a:pt x="805" y="843"/>
                    </a:cubicBezTo>
                    <a:cubicBezTo>
                      <a:pt x="965" y="891"/>
                      <a:pt x="1099" y="936"/>
                      <a:pt x="1092" y="1049"/>
                    </a:cubicBezTo>
                    <a:cubicBezTo>
                      <a:pt x="1106" y="1051"/>
                      <a:pt x="1143" y="1031"/>
                      <a:pt x="1158" y="1016"/>
                    </a:cubicBezTo>
                    <a:cubicBezTo>
                      <a:pt x="1311" y="1179"/>
                      <a:pt x="1525" y="1336"/>
                      <a:pt x="1646" y="1446"/>
                    </a:cubicBezTo>
                    <a:cubicBezTo>
                      <a:pt x="1683" y="1480"/>
                      <a:pt x="1700" y="1509"/>
                      <a:pt x="1718" y="1533"/>
                    </a:cubicBezTo>
                    <a:cubicBezTo>
                      <a:pt x="1781" y="1560"/>
                      <a:pt x="1841" y="1606"/>
                      <a:pt x="1911" y="1634"/>
                    </a:cubicBezTo>
                    <a:cubicBezTo>
                      <a:pt x="2038" y="1643"/>
                      <a:pt x="2115" y="1693"/>
                      <a:pt x="2074" y="1749"/>
                    </a:cubicBezTo>
                    <a:cubicBezTo>
                      <a:pt x="1903" y="1718"/>
                      <a:pt x="1728" y="1674"/>
                      <a:pt x="1613" y="1784"/>
                    </a:cubicBezTo>
                    <a:cubicBezTo>
                      <a:pt x="1603" y="1830"/>
                      <a:pt x="1583" y="1889"/>
                      <a:pt x="1672" y="2006"/>
                    </a:cubicBezTo>
                    <a:cubicBezTo>
                      <a:pt x="1671" y="2085"/>
                      <a:pt x="1679" y="2138"/>
                      <a:pt x="1712" y="2217"/>
                    </a:cubicBezTo>
                    <a:cubicBezTo>
                      <a:pt x="1799" y="2297"/>
                      <a:pt x="1816" y="2468"/>
                      <a:pt x="1874" y="2515"/>
                    </a:cubicBezTo>
                    <a:cubicBezTo>
                      <a:pt x="1956" y="2572"/>
                      <a:pt x="2067" y="2570"/>
                      <a:pt x="2139" y="2622"/>
                    </a:cubicBezTo>
                    <a:cubicBezTo>
                      <a:pt x="2212" y="2675"/>
                      <a:pt x="2246" y="2741"/>
                      <a:pt x="2289" y="2750"/>
                    </a:cubicBezTo>
                    <a:cubicBezTo>
                      <a:pt x="2321" y="2724"/>
                      <a:pt x="2280" y="2653"/>
                      <a:pt x="2309" y="2633"/>
                    </a:cubicBezTo>
                    <a:cubicBezTo>
                      <a:pt x="2428" y="2689"/>
                      <a:pt x="2510" y="2796"/>
                      <a:pt x="2501" y="2957"/>
                    </a:cubicBezTo>
                    <a:cubicBezTo>
                      <a:pt x="2467" y="2963"/>
                      <a:pt x="2442" y="2833"/>
                      <a:pt x="2344" y="2835"/>
                    </a:cubicBezTo>
                    <a:cubicBezTo>
                      <a:pt x="2236" y="2896"/>
                      <a:pt x="2274" y="2876"/>
                      <a:pt x="2170" y="288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82" name="Freeform 17"/>
              <p:cNvSpPr>
                <a:spLocks noEditPoints="1"/>
              </p:cNvSpPr>
              <p:nvPr/>
            </p:nvSpPr>
            <p:spPr bwMode="auto">
              <a:xfrm>
                <a:off x="4696" y="676"/>
                <a:ext cx="640" cy="754"/>
              </a:xfrm>
              <a:custGeom>
                <a:avLst/>
                <a:gdLst/>
                <a:ahLst/>
                <a:cxnLst>
                  <a:cxn ang="0">
                    <a:pos x="731" y="551"/>
                  </a:cxn>
                  <a:cxn ang="0">
                    <a:pos x="654" y="1069"/>
                  </a:cxn>
                  <a:cxn ang="0">
                    <a:pos x="3509" y="3062"/>
                  </a:cxn>
                  <a:cxn ang="0">
                    <a:pos x="3506" y="2693"/>
                  </a:cxn>
                  <a:cxn ang="0">
                    <a:pos x="3373" y="2520"/>
                  </a:cxn>
                  <a:cxn ang="0">
                    <a:pos x="3716" y="2241"/>
                  </a:cxn>
                  <a:cxn ang="0">
                    <a:pos x="3449" y="2159"/>
                  </a:cxn>
                  <a:cxn ang="0">
                    <a:pos x="3281" y="2117"/>
                  </a:cxn>
                  <a:cxn ang="0">
                    <a:pos x="3033" y="2110"/>
                  </a:cxn>
                  <a:cxn ang="0">
                    <a:pos x="2952" y="2151"/>
                  </a:cxn>
                  <a:cxn ang="0">
                    <a:pos x="2742" y="2163"/>
                  </a:cxn>
                  <a:cxn ang="0">
                    <a:pos x="2689" y="2189"/>
                  </a:cxn>
                  <a:cxn ang="0">
                    <a:pos x="2852" y="1877"/>
                  </a:cxn>
                  <a:cxn ang="0">
                    <a:pos x="2546" y="1569"/>
                  </a:cxn>
                  <a:cxn ang="0">
                    <a:pos x="2451" y="1420"/>
                  </a:cxn>
                  <a:cxn ang="0">
                    <a:pos x="2637" y="1390"/>
                  </a:cxn>
                  <a:cxn ang="0">
                    <a:pos x="2861" y="1051"/>
                  </a:cxn>
                  <a:cxn ang="0">
                    <a:pos x="3061" y="1132"/>
                  </a:cxn>
                  <a:cxn ang="0">
                    <a:pos x="3341" y="767"/>
                  </a:cxn>
                  <a:cxn ang="0">
                    <a:pos x="3465" y="654"/>
                  </a:cxn>
                  <a:cxn ang="0">
                    <a:pos x="3255" y="635"/>
                  </a:cxn>
                  <a:cxn ang="0">
                    <a:pos x="3161" y="502"/>
                  </a:cxn>
                  <a:cxn ang="0">
                    <a:pos x="2953" y="513"/>
                  </a:cxn>
                  <a:cxn ang="0">
                    <a:pos x="3061" y="317"/>
                  </a:cxn>
                  <a:cxn ang="0">
                    <a:pos x="2944" y="170"/>
                  </a:cxn>
                  <a:cxn ang="0">
                    <a:pos x="2754" y="166"/>
                  </a:cxn>
                  <a:cxn ang="0">
                    <a:pos x="2445" y="398"/>
                  </a:cxn>
                  <a:cxn ang="0">
                    <a:pos x="2477" y="503"/>
                  </a:cxn>
                  <a:cxn ang="0">
                    <a:pos x="2367" y="655"/>
                  </a:cxn>
                  <a:cxn ang="0">
                    <a:pos x="2599" y="611"/>
                  </a:cxn>
                  <a:cxn ang="0">
                    <a:pos x="2590" y="738"/>
                  </a:cxn>
                  <a:cxn ang="0">
                    <a:pos x="2414" y="708"/>
                  </a:cxn>
                  <a:cxn ang="0">
                    <a:pos x="2063" y="693"/>
                  </a:cxn>
                  <a:cxn ang="0">
                    <a:pos x="1987" y="776"/>
                  </a:cxn>
                  <a:cxn ang="0">
                    <a:pos x="1785" y="916"/>
                  </a:cxn>
                  <a:cxn ang="0">
                    <a:pos x="1222" y="1242"/>
                  </a:cxn>
                  <a:cxn ang="0">
                    <a:pos x="973" y="1445"/>
                  </a:cxn>
                  <a:cxn ang="0">
                    <a:pos x="722" y="1784"/>
                  </a:cxn>
                  <a:cxn ang="0">
                    <a:pos x="563" y="2027"/>
                  </a:cxn>
                  <a:cxn ang="0">
                    <a:pos x="575" y="2245"/>
                  </a:cxn>
                  <a:cxn ang="0">
                    <a:pos x="935" y="2326"/>
                  </a:cxn>
                  <a:cxn ang="0">
                    <a:pos x="735" y="2428"/>
                  </a:cxn>
                  <a:cxn ang="0">
                    <a:pos x="525" y="2479"/>
                  </a:cxn>
                  <a:cxn ang="0">
                    <a:pos x="389" y="2595"/>
                  </a:cxn>
                  <a:cxn ang="0">
                    <a:pos x="82" y="2965"/>
                  </a:cxn>
                  <a:cxn ang="0">
                    <a:pos x="312" y="3421"/>
                  </a:cxn>
                  <a:cxn ang="0">
                    <a:pos x="156" y="3936"/>
                  </a:cxn>
                  <a:cxn ang="0">
                    <a:pos x="625" y="4271"/>
                  </a:cxn>
                  <a:cxn ang="0">
                    <a:pos x="1184" y="4339"/>
                  </a:cxn>
                  <a:cxn ang="0">
                    <a:pos x="1593" y="4020"/>
                  </a:cxn>
                  <a:cxn ang="0">
                    <a:pos x="1761" y="3806"/>
                  </a:cxn>
                  <a:cxn ang="0">
                    <a:pos x="2063" y="3550"/>
                  </a:cxn>
                  <a:cxn ang="0">
                    <a:pos x="2512" y="3414"/>
                  </a:cxn>
                  <a:cxn ang="0">
                    <a:pos x="2665" y="3660"/>
                  </a:cxn>
                  <a:cxn ang="0">
                    <a:pos x="3093" y="3470"/>
                  </a:cxn>
                  <a:cxn ang="0">
                    <a:pos x="3189" y="3051"/>
                  </a:cxn>
                  <a:cxn ang="0">
                    <a:pos x="3426" y="3025"/>
                  </a:cxn>
                  <a:cxn ang="0">
                    <a:pos x="524" y="2395"/>
                  </a:cxn>
                  <a:cxn ang="0">
                    <a:pos x="466" y="2283"/>
                  </a:cxn>
                </a:cxnLst>
                <a:rect l="0" t="0" r="r" b="b"/>
                <a:pathLst>
                  <a:path w="3730" h="4395">
                    <a:moveTo>
                      <a:pt x="514" y="732"/>
                    </a:moveTo>
                    <a:cubicBezTo>
                      <a:pt x="483" y="683"/>
                      <a:pt x="512" y="591"/>
                      <a:pt x="613" y="621"/>
                    </a:cubicBezTo>
                    <a:cubicBezTo>
                      <a:pt x="646" y="568"/>
                      <a:pt x="690" y="544"/>
                      <a:pt x="731" y="551"/>
                    </a:cubicBezTo>
                    <a:cubicBezTo>
                      <a:pt x="751" y="646"/>
                      <a:pt x="758" y="731"/>
                      <a:pt x="741" y="796"/>
                    </a:cubicBezTo>
                    <a:cubicBezTo>
                      <a:pt x="728" y="841"/>
                      <a:pt x="730" y="900"/>
                      <a:pt x="704" y="943"/>
                    </a:cubicBezTo>
                    <a:cubicBezTo>
                      <a:pt x="697" y="987"/>
                      <a:pt x="686" y="1056"/>
                      <a:pt x="654" y="1069"/>
                    </a:cubicBezTo>
                    <a:cubicBezTo>
                      <a:pt x="596" y="1066"/>
                      <a:pt x="600" y="963"/>
                      <a:pt x="559" y="913"/>
                    </a:cubicBezTo>
                    <a:cubicBezTo>
                      <a:pt x="455" y="813"/>
                      <a:pt x="476" y="780"/>
                      <a:pt x="514" y="732"/>
                    </a:cubicBezTo>
                    <a:close/>
                    <a:moveTo>
                      <a:pt x="3509" y="3062"/>
                    </a:moveTo>
                    <a:cubicBezTo>
                      <a:pt x="3520" y="3017"/>
                      <a:pt x="3564" y="2990"/>
                      <a:pt x="3495" y="2902"/>
                    </a:cubicBezTo>
                    <a:cubicBezTo>
                      <a:pt x="3543" y="2836"/>
                      <a:pt x="3508" y="2856"/>
                      <a:pt x="3486" y="2779"/>
                    </a:cubicBezTo>
                    <a:cubicBezTo>
                      <a:pt x="3479" y="2752"/>
                      <a:pt x="3511" y="2721"/>
                      <a:pt x="3506" y="2693"/>
                    </a:cubicBezTo>
                    <a:cubicBezTo>
                      <a:pt x="3500" y="2661"/>
                      <a:pt x="3464" y="2649"/>
                      <a:pt x="3457" y="2616"/>
                    </a:cubicBezTo>
                    <a:cubicBezTo>
                      <a:pt x="3453" y="2598"/>
                      <a:pt x="3498" y="2559"/>
                      <a:pt x="3474" y="2524"/>
                    </a:cubicBezTo>
                    <a:cubicBezTo>
                      <a:pt x="3450" y="2498"/>
                      <a:pt x="3407" y="2530"/>
                      <a:pt x="3373" y="2520"/>
                    </a:cubicBezTo>
                    <a:cubicBezTo>
                      <a:pt x="3336" y="2520"/>
                      <a:pt x="3417" y="2412"/>
                      <a:pt x="3446" y="2482"/>
                    </a:cubicBezTo>
                    <a:cubicBezTo>
                      <a:pt x="3504" y="2526"/>
                      <a:pt x="3597" y="2330"/>
                      <a:pt x="3652" y="2296"/>
                    </a:cubicBezTo>
                    <a:cubicBezTo>
                      <a:pt x="3674" y="2277"/>
                      <a:pt x="3730" y="2272"/>
                      <a:pt x="3716" y="2241"/>
                    </a:cubicBezTo>
                    <a:cubicBezTo>
                      <a:pt x="3708" y="2225"/>
                      <a:pt x="3671" y="2240"/>
                      <a:pt x="3647" y="2224"/>
                    </a:cubicBezTo>
                    <a:cubicBezTo>
                      <a:pt x="3647" y="2183"/>
                      <a:pt x="3661" y="2143"/>
                      <a:pt x="3611" y="2111"/>
                    </a:cubicBezTo>
                    <a:cubicBezTo>
                      <a:pt x="3552" y="2091"/>
                      <a:pt x="3485" y="2173"/>
                      <a:pt x="3449" y="2159"/>
                    </a:cubicBezTo>
                    <a:cubicBezTo>
                      <a:pt x="3434" y="2143"/>
                      <a:pt x="3465" y="2099"/>
                      <a:pt x="3428" y="2090"/>
                    </a:cubicBezTo>
                    <a:cubicBezTo>
                      <a:pt x="3394" y="2064"/>
                      <a:pt x="3366" y="2156"/>
                      <a:pt x="3338" y="2153"/>
                    </a:cubicBezTo>
                    <a:cubicBezTo>
                      <a:pt x="3315" y="2158"/>
                      <a:pt x="3305" y="2111"/>
                      <a:pt x="3281" y="2117"/>
                    </a:cubicBezTo>
                    <a:cubicBezTo>
                      <a:pt x="3245" y="2134"/>
                      <a:pt x="3242" y="2205"/>
                      <a:pt x="3207" y="2200"/>
                    </a:cubicBezTo>
                    <a:cubicBezTo>
                      <a:pt x="3159" y="2197"/>
                      <a:pt x="3218" y="2114"/>
                      <a:pt x="3149" y="2094"/>
                    </a:cubicBezTo>
                    <a:cubicBezTo>
                      <a:pt x="3109" y="2091"/>
                      <a:pt x="3073" y="2113"/>
                      <a:pt x="3033" y="2110"/>
                    </a:cubicBezTo>
                    <a:cubicBezTo>
                      <a:pt x="3028" y="2090"/>
                      <a:pt x="3032" y="2061"/>
                      <a:pt x="3008" y="2067"/>
                    </a:cubicBezTo>
                    <a:cubicBezTo>
                      <a:pt x="2976" y="2072"/>
                      <a:pt x="2944" y="2076"/>
                      <a:pt x="2912" y="2081"/>
                    </a:cubicBezTo>
                    <a:cubicBezTo>
                      <a:pt x="2882" y="2113"/>
                      <a:pt x="2926" y="2136"/>
                      <a:pt x="2952" y="2151"/>
                    </a:cubicBezTo>
                    <a:cubicBezTo>
                      <a:pt x="2924" y="2184"/>
                      <a:pt x="2896" y="2159"/>
                      <a:pt x="2871" y="2168"/>
                    </a:cubicBezTo>
                    <a:cubicBezTo>
                      <a:pt x="2837" y="2187"/>
                      <a:pt x="2825" y="2193"/>
                      <a:pt x="2811" y="2191"/>
                    </a:cubicBezTo>
                    <a:cubicBezTo>
                      <a:pt x="2789" y="2177"/>
                      <a:pt x="2755" y="2142"/>
                      <a:pt x="2742" y="2163"/>
                    </a:cubicBezTo>
                    <a:cubicBezTo>
                      <a:pt x="2733" y="2166"/>
                      <a:pt x="2712" y="2240"/>
                      <a:pt x="2690" y="2298"/>
                    </a:cubicBezTo>
                    <a:cubicBezTo>
                      <a:pt x="2660" y="2303"/>
                      <a:pt x="2627" y="2313"/>
                      <a:pt x="2596" y="2318"/>
                    </a:cubicBezTo>
                    <a:cubicBezTo>
                      <a:pt x="2593" y="2267"/>
                      <a:pt x="2696" y="2226"/>
                      <a:pt x="2689" y="2189"/>
                    </a:cubicBezTo>
                    <a:cubicBezTo>
                      <a:pt x="2680" y="2149"/>
                      <a:pt x="2560" y="2272"/>
                      <a:pt x="2546" y="2204"/>
                    </a:cubicBezTo>
                    <a:cubicBezTo>
                      <a:pt x="2570" y="2167"/>
                      <a:pt x="2654" y="2133"/>
                      <a:pt x="2757" y="2121"/>
                    </a:cubicBezTo>
                    <a:cubicBezTo>
                      <a:pt x="2818" y="2077"/>
                      <a:pt x="2865" y="1937"/>
                      <a:pt x="2852" y="1877"/>
                    </a:cubicBezTo>
                    <a:cubicBezTo>
                      <a:pt x="2813" y="1805"/>
                      <a:pt x="2791" y="1730"/>
                      <a:pt x="2774" y="1669"/>
                    </a:cubicBezTo>
                    <a:cubicBezTo>
                      <a:pt x="2699" y="1592"/>
                      <a:pt x="2708" y="1529"/>
                      <a:pt x="2639" y="1499"/>
                    </a:cubicBezTo>
                    <a:cubicBezTo>
                      <a:pt x="2601" y="1482"/>
                      <a:pt x="2578" y="1541"/>
                      <a:pt x="2546" y="1569"/>
                    </a:cubicBezTo>
                    <a:cubicBezTo>
                      <a:pt x="2476" y="1556"/>
                      <a:pt x="2479" y="1513"/>
                      <a:pt x="2470" y="1465"/>
                    </a:cubicBezTo>
                    <a:cubicBezTo>
                      <a:pt x="2368" y="1477"/>
                      <a:pt x="2361" y="1463"/>
                      <a:pt x="2372" y="1432"/>
                    </a:cubicBezTo>
                    <a:cubicBezTo>
                      <a:pt x="2389" y="1384"/>
                      <a:pt x="2418" y="1416"/>
                      <a:pt x="2451" y="1420"/>
                    </a:cubicBezTo>
                    <a:cubicBezTo>
                      <a:pt x="2471" y="1407"/>
                      <a:pt x="2388" y="1314"/>
                      <a:pt x="2408" y="1307"/>
                    </a:cubicBezTo>
                    <a:cubicBezTo>
                      <a:pt x="2472" y="1273"/>
                      <a:pt x="2530" y="1421"/>
                      <a:pt x="2560" y="1418"/>
                    </a:cubicBezTo>
                    <a:cubicBezTo>
                      <a:pt x="2604" y="1420"/>
                      <a:pt x="2621" y="1384"/>
                      <a:pt x="2637" y="1390"/>
                    </a:cubicBezTo>
                    <a:cubicBezTo>
                      <a:pt x="2663" y="1392"/>
                      <a:pt x="2675" y="1416"/>
                      <a:pt x="2701" y="1417"/>
                    </a:cubicBezTo>
                    <a:cubicBezTo>
                      <a:pt x="2813" y="1399"/>
                      <a:pt x="2771" y="1279"/>
                      <a:pt x="2779" y="1212"/>
                    </a:cubicBezTo>
                    <a:cubicBezTo>
                      <a:pt x="2808" y="1147"/>
                      <a:pt x="2855" y="1199"/>
                      <a:pt x="2861" y="1051"/>
                    </a:cubicBezTo>
                    <a:cubicBezTo>
                      <a:pt x="2887" y="1016"/>
                      <a:pt x="2898" y="1049"/>
                      <a:pt x="2919" y="1055"/>
                    </a:cubicBezTo>
                    <a:cubicBezTo>
                      <a:pt x="2936" y="1055"/>
                      <a:pt x="2959" y="1047"/>
                      <a:pt x="2975" y="1047"/>
                    </a:cubicBezTo>
                    <a:cubicBezTo>
                      <a:pt x="3016" y="1056"/>
                      <a:pt x="3011" y="1133"/>
                      <a:pt x="3061" y="1132"/>
                    </a:cubicBezTo>
                    <a:cubicBezTo>
                      <a:pt x="3089" y="1117"/>
                      <a:pt x="3092" y="1058"/>
                      <a:pt x="3152" y="1071"/>
                    </a:cubicBezTo>
                    <a:cubicBezTo>
                      <a:pt x="3164" y="955"/>
                      <a:pt x="3287" y="907"/>
                      <a:pt x="3379" y="867"/>
                    </a:cubicBezTo>
                    <a:cubicBezTo>
                      <a:pt x="3409" y="835"/>
                      <a:pt x="3331" y="801"/>
                      <a:pt x="3341" y="767"/>
                    </a:cubicBezTo>
                    <a:cubicBezTo>
                      <a:pt x="3361" y="754"/>
                      <a:pt x="3397" y="802"/>
                      <a:pt x="3433" y="778"/>
                    </a:cubicBezTo>
                    <a:cubicBezTo>
                      <a:pt x="3468" y="723"/>
                      <a:pt x="3378" y="722"/>
                      <a:pt x="3405" y="682"/>
                    </a:cubicBezTo>
                    <a:cubicBezTo>
                      <a:pt x="3428" y="664"/>
                      <a:pt x="3467" y="682"/>
                      <a:pt x="3465" y="654"/>
                    </a:cubicBezTo>
                    <a:cubicBezTo>
                      <a:pt x="3466" y="630"/>
                      <a:pt x="3446" y="615"/>
                      <a:pt x="3405" y="609"/>
                    </a:cubicBezTo>
                    <a:cubicBezTo>
                      <a:pt x="3371" y="596"/>
                      <a:pt x="3347" y="636"/>
                      <a:pt x="3308" y="665"/>
                    </a:cubicBezTo>
                    <a:cubicBezTo>
                      <a:pt x="3265" y="660"/>
                      <a:pt x="3252" y="648"/>
                      <a:pt x="3255" y="635"/>
                    </a:cubicBezTo>
                    <a:cubicBezTo>
                      <a:pt x="3256" y="616"/>
                      <a:pt x="3309" y="621"/>
                      <a:pt x="3323" y="599"/>
                    </a:cubicBezTo>
                    <a:cubicBezTo>
                      <a:pt x="3321" y="562"/>
                      <a:pt x="3265" y="575"/>
                      <a:pt x="3219" y="564"/>
                    </a:cubicBezTo>
                    <a:cubicBezTo>
                      <a:pt x="3196" y="559"/>
                      <a:pt x="3196" y="508"/>
                      <a:pt x="3161" y="502"/>
                    </a:cubicBezTo>
                    <a:cubicBezTo>
                      <a:pt x="3140" y="497"/>
                      <a:pt x="3144" y="536"/>
                      <a:pt x="3111" y="544"/>
                    </a:cubicBezTo>
                    <a:cubicBezTo>
                      <a:pt x="3104" y="532"/>
                      <a:pt x="3107" y="502"/>
                      <a:pt x="3092" y="500"/>
                    </a:cubicBezTo>
                    <a:cubicBezTo>
                      <a:pt x="3042" y="494"/>
                      <a:pt x="3021" y="540"/>
                      <a:pt x="2953" y="513"/>
                    </a:cubicBezTo>
                    <a:cubicBezTo>
                      <a:pt x="2933" y="479"/>
                      <a:pt x="2993" y="460"/>
                      <a:pt x="3040" y="435"/>
                    </a:cubicBezTo>
                    <a:cubicBezTo>
                      <a:pt x="3055" y="422"/>
                      <a:pt x="3045" y="407"/>
                      <a:pt x="3035" y="378"/>
                    </a:cubicBezTo>
                    <a:cubicBezTo>
                      <a:pt x="3042" y="357"/>
                      <a:pt x="3084" y="341"/>
                      <a:pt x="3061" y="317"/>
                    </a:cubicBezTo>
                    <a:cubicBezTo>
                      <a:pt x="3036" y="289"/>
                      <a:pt x="2979" y="334"/>
                      <a:pt x="2951" y="321"/>
                    </a:cubicBezTo>
                    <a:cubicBezTo>
                      <a:pt x="2945" y="283"/>
                      <a:pt x="3035" y="252"/>
                      <a:pt x="3029" y="223"/>
                    </a:cubicBezTo>
                    <a:cubicBezTo>
                      <a:pt x="3024" y="201"/>
                      <a:pt x="2953" y="207"/>
                      <a:pt x="2944" y="170"/>
                    </a:cubicBezTo>
                    <a:cubicBezTo>
                      <a:pt x="2941" y="116"/>
                      <a:pt x="2993" y="38"/>
                      <a:pt x="2936" y="19"/>
                    </a:cubicBezTo>
                    <a:cubicBezTo>
                      <a:pt x="2920" y="0"/>
                      <a:pt x="2885" y="101"/>
                      <a:pt x="2832" y="136"/>
                    </a:cubicBezTo>
                    <a:cubicBezTo>
                      <a:pt x="2807" y="153"/>
                      <a:pt x="2782" y="155"/>
                      <a:pt x="2754" y="166"/>
                    </a:cubicBezTo>
                    <a:cubicBezTo>
                      <a:pt x="2693" y="201"/>
                      <a:pt x="2629" y="259"/>
                      <a:pt x="2532" y="255"/>
                    </a:cubicBezTo>
                    <a:cubicBezTo>
                      <a:pt x="2488" y="261"/>
                      <a:pt x="2491" y="302"/>
                      <a:pt x="2474" y="342"/>
                    </a:cubicBezTo>
                    <a:cubicBezTo>
                      <a:pt x="2466" y="360"/>
                      <a:pt x="2436" y="383"/>
                      <a:pt x="2445" y="398"/>
                    </a:cubicBezTo>
                    <a:cubicBezTo>
                      <a:pt x="2459" y="391"/>
                      <a:pt x="2497" y="368"/>
                      <a:pt x="2509" y="378"/>
                    </a:cubicBezTo>
                    <a:cubicBezTo>
                      <a:pt x="2523" y="390"/>
                      <a:pt x="2483" y="412"/>
                      <a:pt x="2482" y="430"/>
                    </a:cubicBezTo>
                    <a:cubicBezTo>
                      <a:pt x="2483" y="457"/>
                      <a:pt x="2488" y="485"/>
                      <a:pt x="2477" y="503"/>
                    </a:cubicBezTo>
                    <a:cubicBezTo>
                      <a:pt x="2453" y="497"/>
                      <a:pt x="2429" y="491"/>
                      <a:pt x="2404" y="485"/>
                    </a:cubicBezTo>
                    <a:cubicBezTo>
                      <a:pt x="2387" y="488"/>
                      <a:pt x="2387" y="539"/>
                      <a:pt x="2383" y="575"/>
                    </a:cubicBezTo>
                    <a:cubicBezTo>
                      <a:pt x="2364" y="622"/>
                      <a:pt x="2354" y="637"/>
                      <a:pt x="2367" y="655"/>
                    </a:cubicBezTo>
                    <a:cubicBezTo>
                      <a:pt x="2399" y="667"/>
                      <a:pt x="2417" y="624"/>
                      <a:pt x="2455" y="612"/>
                    </a:cubicBezTo>
                    <a:cubicBezTo>
                      <a:pt x="2485" y="617"/>
                      <a:pt x="2511" y="665"/>
                      <a:pt x="2546" y="655"/>
                    </a:cubicBezTo>
                    <a:cubicBezTo>
                      <a:pt x="2565" y="641"/>
                      <a:pt x="2577" y="622"/>
                      <a:pt x="2599" y="611"/>
                    </a:cubicBezTo>
                    <a:cubicBezTo>
                      <a:pt x="2629" y="609"/>
                      <a:pt x="2645" y="627"/>
                      <a:pt x="2656" y="636"/>
                    </a:cubicBezTo>
                    <a:cubicBezTo>
                      <a:pt x="2657" y="662"/>
                      <a:pt x="2639" y="639"/>
                      <a:pt x="2603" y="662"/>
                    </a:cubicBezTo>
                    <a:cubicBezTo>
                      <a:pt x="2588" y="672"/>
                      <a:pt x="2615" y="710"/>
                      <a:pt x="2590" y="738"/>
                    </a:cubicBezTo>
                    <a:cubicBezTo>
                      <a:pt x="2567" y="743"/>
                      <a:pt x="2560" y="732"/>
                      <a:pt x="2537" y="737"/>
                    </a:cubicBezTo>
                    <a:cubicBezTo>
                      <a:pt x="2518" y="741"/>
                      <a:pt x="2513" y="746"/>
                      <a:pt x="2494" y="750"/>
                    </a:cubicBezTo>
                    <a:cubicBezTo>
                      <a:pt x="2475" y="738"/>
                      <a:pt x="2469" y="692"/>
                      <a:pt x="2414" y="708"/>
                    </a:cubicBezTo>
                    <a:cubicBezTo>
                      <a:pt x="2319" y="731"/>
                      <a:pt x="2313" y="724"/>
                      <a:pt x="2240" y="654"/>
                    </a:cubicBezTo>
                    <a:cubicBezTo>
                      <a:pt x="2205" y="649"/>
                      <a:pt x="2217" y="688"/>
                      <a:pt x="2215" y="718"/>
                    </a:cubicBezTo>
                    <a:cubicBezTo>
                      <a:pt x="2194" y="731"/>
                      <a:pt x="2162" y="675"/>
                      <a:pt x="2063" y="693"/>
                    </a:cubicBezTo>
                    <a:cubicBezTo>
                      <a:pt x="2033" y="723"/>
                      <a:pt x="2052" y="778"/>
                      <a:pt x="2102" y="759"/>
                    </a:cubicBezTo>
                    <a:cubicBezTo>
                      <a:pt x="2114" y="784"/>
                      <a:pt x="2097" y="819"/>
                      <a:pt x="2078" y="815"/>
                    </a:cubicBezTo>
                    <a:cubicBezTo>
                      <a:pt x="2043" y="811"/>
                      <a:pt x="2019" y="767"/>
                      <a:pt x="1987" y="776"/>
                    </a:cubicBezTo>
                    <a:cubicBezTo>
                      <a:pt x="1952" y="792"/>
                      <a:pt x="1951" y="906"/>
                      <a:pt x="1911" y="908"/>
                    </a:cubicBezTo>
                    <a:cubicBezTo>
                      <a:pt x="1885" y="890"/>
                      <a:pt x="1918" y="853"/>
                      <a:pt x="1899" y="834"/>
                    </a:cubicBezTo>
                    <a:cubicBezTo>
                      <a:pt x="1857" y="834"/>
                      <a:pt x="1855" y="890"/>
                      <a:pt x="1785" y="916"/>
                    </a:cubicBezTo>
                    <a:cubicBezTo>
                      <a:pt x="1751" y="937"/>
                      <a:pt x="1690" y="1016"/>
                      <a:pt x="1660" y="1036"/>
                    </a:cubicBezTo>
                    <a:cubicBezTo>
                      <a:pt x="1617" y="1063"/>
                      <a:pt x="1568" y="1002"/>
                      <a:pt x="1407" y="1148"/>
                    </a:cubicBezTo>
                    <a:cubicBezTo>
                      <a:pt x="1299" y="1197"/>
                      <a:pt x="1257" y="1243"/>
                      <a:pt x="1222" y="1242"/>
                    </a:cubicBezTo>
                    <a:cubicBezTo>
                      <a:pt x="1236" y="1217"/>
                      <a:pt x="1253" y="1190"/>
                      <a:pt x="1229" y="1198"/>
                    </a:cubicBezTo>
                    <a:cubicBezTo>
                      <a:pt x="1151" y="1237"/>
                      <a:pt x="1126" y="1293"/>
                      <a:pt x="1108" y="1350"/>
                    </a:cubicBezTo>
                    <a:cubicBezTo>
                      <a:pt x="1033" y="1345"/>
                      <a:pt x="992" y="1403"/>
                      <a:pt x="973" y="1445"/>
                    </a:cubicBezTo>
                    <a:cubicBezTo>
                      <a:pt x="823" y="1508"/>
                      <a:pt x="850" y="1527"/>
                      <a:pt x="850" y="1614"/>
                    </a:cubicBezTo>
                    <a:cubicBezTo>
                      <a:pt x="730" y="1648"/>
                      <a:pt x="792" y="1707"/>
                      <a:pt x="763" y="1757"/>
                    </a:cubicBezTo>
                    <a:cubicBezTo>
                      <a:pt x="749" y="1763"/>
                      <a:pt x="723" y="1759"/>
                      <a:pt x="722" y="1784"/>
                    </a:cubicBezTo>
                    <a:cubicBezTo>
                      <a:pt x="721" y="1804"/>
                      <a:pt x="778" y="1819"/>
                      <a:pt x="765" y="1852"/>
                    </a:cubicBezTo>
                    <a:cubicBezTo>
                      <a:pt x="740" y="1872"/>
                      <a:pt x="644" y="1878"/>
                      <a:pt x="620" y="1922"/>
                    </a:cubicBezTo>
                    <a:cubicBezTo>
                      <a:pt x="609" y="1944"/>
                      <a:pt x="602" y="1992"/>
                      <a:pt x="563" y="2027"/>
                    </a:cubicBezTo>
                    <a:cubicBezTo>
                      <a:pt x="515" y="2069"/>
                      <a:pt x="454" y="2039"/>
                      <a:pt x="450" y="2095"/>
                    </a:cubicBezTo>
                    <a:cubicBezTo>
                      <a:pt x="445" y="2145"/>
                      <a:pt x="509" y="2138"/>
                      <a:pt x="553" y="2156"/>
                    </a:cubicBezTo>
                    <a:cubicBezTo>
                      <a:pt x="573" y="2178"/>
                      <a:pt x="552" y="2238"/>
                      <a:pt x="575" y="2245"/>
                    </a:cubicBezTo>
                    <a:cubicBezTo>
                      <a:pt x="621" y="2251"/>
                      <a:pt x="678" y="2224"/>
                      <a:pt x="712" y="2215"/>
                    </a:cubicBezTo>
                    <a:cubicBezTo>
                      <a:pt x="744" y="2221"/>
                      <a:pt x="737" y="2246"/>
                      <a:pt x="800" y="2226"/>
                    </a:cubicBezTo>
                    <a:cubicBezTo>
                      <a:pt x="843" y="2236"/>
                      <a:pt x="863" y="2329"/>
                      <a:pt x="935" y="2326"/>
                    </a:cubicBezTo>
                    <a:cubicBezTo>
                      <a:pt x="955" y="2364"/>
                      <a:pt x="903" y="2369"/>
                      <a:pt x="873" y="2392"/>
                    </a:cubicBezTo>
                    <a:cubicBezTo>
                      <a:pt x="848" y="2409"/>
                      <a:pt x="849" y="2463"/>
                      <a:pt x="810" y="2479"/>
                    </a:cubicBezTo>
                    <a:cubicBezTo>
                      <a:pt x="782" y="2478"/>
                      <a:pt x="773" y="2405"/>
                      <a:pt x="735" y="2428"/>
                    </a:cubicBezTo>
                    <a:cubicBezTo>
                      <a:pt x="710" y="2467"/>
                      <a:pt x="644" y="2463"/>
                      <a:pt x="630" y="2476"/>
                    </a:cubicBezTo>
                    <a:cubicBezTo>
                      <a:pt x="593" y="2499"/>
                      <a:pt x="614" y="2527"/>
                      <a:pt x="570" y="2530"/>
                    </a:cubicBezTo>
                    <a:cubicBezTo>
                      <a:pt x="543" y="2531"/>
                      <a:pt x="552" y="2487"/>
                      <a:pt x="525" y="2479"/>
                    </a:cubicBezTo>
                    <a:cubicBezTo>
                      <a:pt x="500" y="2471"/>
                      <a:pt x="483" y="2489"/>
                      <a:pt x="457" y="2495"/>
                    </a:cubicBezTo>
                    <a:cubicBezTo>
                      <a:pt x="445" y="2491"/>
                      <a:pt x="409" y="2466"/>
                      <a:pt x="402" y="2478"/>
                    </a:cubicBezTo>
                    <a:cubicBezTo>
                      <a:pt x="383" y="2510"/>
                      <a:pt x="400" y="2558"/>
                      <a:pt x="389" y="2595"/>
                    </a:cubicBezTo>
                    <a:cubicBezTo>
                      <a:pt x="363" y="2674"/>
                      <a:pt x="308" y="2742"/>
                      <a:pt x="253" y="2809"/>
                    </a:cubicBezTo>
                    <a:cubicBezTo>
                      <a:pt x="213" y="2846"/>
                      <a:pt x="159" y="2836"/>
                      <a:pt x="135" y="2834"/>
                    </a:cubicBezTo>
                    <a:cubicBezTo>
                      <a:pt x="93" y="2856"/>
                      <a:pt x="97" y="2916"/>
                      <a:pt x="82" y="2965"/>
                    </a:cubicBezTo>
                    <a:cubicBezTo>
                      <a:pt x="27" y="3046"/>
                      <a:pt x="1" y="3071"/>
                      <a:pt x="0" y="3109"/>
                    </a:cubicBezTo>
                    <a:cubicBezTo>
                      <a:pt x="96" y="3164"/>
                      <a:pt x="192" y="3224"/>
                      <a:pt x="288" y="3287"/>
                    </a:cubicBezTo>
                    <a:cubicBezTo>
                      <a:pt x="367" y="3331"/>
                      <a:pt x="343" y="3369"/>
                      <a:pt x="312" y="3421"/>
                    </a:cubicBezTo>
                    <a:cubicBezTo>
                      <a:pt x="270" y="3693"/>
                      <a:pt x="196" y="3650"/>
                      <a:pt x="143" y="3780"/>
                    </a:cubicBezTo>
                    <a:cubicBezTo>
                      <a:pt x="99" y="3848"/>
                      <a:pt x="80" y="3908"/>
                      <a:pt x="89" y="3933"/>
                    </a:cubicBezTo>
                    <a:cubicBezTo>
                      <a:pt x="109" y="3947"/>
                      <a:pt x="146" y="3922"/>
                      <a:pt x="156" y="3936"/>
                    </a:cubicBezTo>
                    <a:cubicBezTo>
                      <a:pt x="162" y="3958"/>
                      <a:pt x="137" y="4007"/>
                      <a:pt x="152" y="4034"/>
                    </a:cubicBezTo>
                    <a:cubicBezTo>
                      <a:pt x="305" y="4156"/>
                      <a:pt x="377" y="4067"/>
                      <a:pt x="475" y="4097"/>
                    </a:cubicBezTo>
                    <a:cubicBezTo>
                      <a:pt x="533" y="4126"/>
                      <a:pt x="547" y="4267"/>
                      <a:pt x="625" y="4271"/>
                    </a:cubicBezTo>
                    <a:cubicBezTo>
                      <a:pt x="672" y="4247"/>
                      <a:pt x="732" y="4239"/>
                      <a:pt x="765" y="4278"/>
                    </a:cubicBezTo>
                    <a:cubicBezTo>
                      <a:pt x="778" y="4329"/>
                      <a:pt x="776" y="4383"/>
                      <a:pt x="809" y="4395"/>
                    </a:cubicBezTo>
                    <a:cubicBezTo>
                      <a:pt x="922" y="4393"/>
                      <a:pt x="1013" y="4312"/>
                      <a:pt x="1184" y="4339"/>
                    </a:cubicBezTo>
                    <a:cubicBezTo>
                      <a:pt x="1206" y="4252"/>
                      <a:pt x="1273" y="4232"/>
                      <a:pt x="1315" y="4218"/>
                    </a:cubicBezTo>
                    <a:cubicBezTo>
                      <a:pt x="1445" y="4232"/>
                      <a:pt x="1499" y="4183"/>
                      <a:pt x="1557" y="4135"/>
                    </a:cubicBezTo>
                    <a:cubicBezTo>
                      <a:pt x="1577" y="4094"/>
                      <a:pt x="1536" y="4039"/>
                      <a:pt x="1593" y="4020"/>
                    </a:cubicBezTo>
                    <a:cubicBezTo>
                      <a:pt x="1613" y="3974"/>
                      <a:pt x="1616" y="3901"/>
                      <a:pt x="1670" y="3887"/>
                    </a:cubicBezTo>
                    <a:cubicBezTo>
                      <a:pt x="1692" y="3880"/>
                      <a:pt x="1709" y="3908"/>
                      <a:pt x="1735" y="3902"/>
                    </a:cubicBezTo>
                    <a:cubicBezTo>
                      <a:pt x="1757" y="3882"/>
                      <a:pt x="1740" y="3830"/>
                      <a:pt x="1761" y="3806"/>
                    </a:cubicBezTo>
                    <a:cubicBezTo>
                      <a:pt x="1797" y="3769"/>
                      <a:pt x="1854" y="3840"/>
                      <a:pt x="1894" y="3718"/>
                    </a:cubicBezTo>
                    <a:cubicBezTo>
                      <a:pt x="1957" y="3688"/>
                      <a:pt x="1949" y="3649"/>
                      <a:pt x="1973" y="3590"/>
                    </a:cubicBezTo>
                    <a:cubicBezTo>
                      <a:pt x="1982" y="3568"/>
                      <a:pt x="2009" y="3566"/>
                      <a:pt x="2063" y="3550"/>
                    </a:cubicBezTo>
                    <a:cubicBezTo>
                      <a:pt x="2104" y="3525"/>
                      <a:pt x="2112" y="3460"/>
                      <a:pt x="2157" y="3446"/>
                    </a:cubicBezTo>
                    <a:cubicBezTo>
                      <a:pt x="2197" y="3433"/>
                      <a:pt x="2271" y="3479"/>
                      <a:pt x="2312" y="3473"/>
                    </a:cubicBezTo>
                    <a:cubicBezTo>
                      <a:pt x="2382" y="3446"/>
                      <a:pt x="2430" y="3393"/>
                      <a:pt x="2512" y="3414"/>
                    </a:cubicBezTo>
                    <a:cubicBezTo>
                      <a:pt x="2524" y="3441"/>
                      <a:pt x="2509" y="3480"/>
                      <a:pt x="2503" y="3532"/>
                    </a:cubicBezTo>
                    <a:cubicBezTo>
                      <a:pt x="2498" y="3585"/>
                      <a:pt x="2503" y="3649"/>
                      <a:pt x="2555" y="3725"/>
                    </a:cubicBezTo>
                    <a:cubicBezTo>
                      <a:pt x="2585" y="3772"/>
                      <a:pt x="2630" y="3679"/>
                      <a:pt x="2665" y="3660"/>
                    </a:cubicBezTo>
                    <a:cubicBezTo>
                      <a:pt x="2725" y="3628"/>
                      <a:pt x="2783" y="3604"/>
                      <a:pt x="2851" y="3583"/>
                    </a:cubicBezTo>
                    <a:cubicBezTo>
                      <a:pt x="2914" y="3580"/>
                      <a:pt x="2987" y="3614"/>
                      <a:pt x="3049" y="3623"/>
                    </a:cubicBezTo>
                    <a:cubicBezTo>
                      <a:pt x="3106" y="3571"/>
                      <a:pt x="3082" y="3514"/>
                      <a:pt x="3093" y="3470"/>
                    </a:cubicBezTo>
                    <a:cubicBezTo>
                      <a:pt x="3083" y="3412"/>
                      <a:pt x="3112" y="3384"/>
                      <a:pt x="3131" y="3346"/>
                    </a:cubicBezTo>
                    <a:cubicBezTo>
                      <a:pt x="3153" y="3295"/>
                      <a:pt x="3146" y="3255"/>
                      <a:pt x="3190" y="3208"/>
                    </a:cubicBezTo>
                    <a:cubicBezTo>
                      <a:pt x="3192" y="3151"/>
                      <a:pt x="3163" y="3084"/>
                      <a:pt x="3189" y="3051"/>
                    </a:cubicBezTo>
                    <a:cubicBezTo>
                      <a:pt x="3213" y="3020"/>
                      <a:pt x="3246" y="3017"/>
                      <a:pt x="3272" y="2977"/>
                    </a:cubicBezTo>
                    <a:cubicBezTo>
                      <a:pt x="3301" y="2968"/>
                      <a:pt x="3293" y="3014"/>
                      <a:pt x="3313" y="3035"/>
                    </a:cubicBezTo>
                    <a:cubicBezTo>
                      <a:pt x="3332" y="3045"/>
                      <a:pt x="3378" y="3016"/>
                      <a:pt x="3426" y="3025"/>
                    </a:cubicBezTo>
                    <a:cubicBezTo>
                      <a:pt x="3451" y="3037"/>
                      <a:pt x="3479" y="3049"/>
                      <a:pt x="3509" y="3062"/>
                    </a:cubicBezTo>
                    <a:close/>
                    <a:moveTo>
                      <a:pt x="466" y="2283"/>
                    </a:moveTo>
                    <a:cubicBezTo>
                      <a:pt x="501" y="2311"/>
                      <a:pt x="526" y="2345"/>
                      <a:pt x="524" y="2395"/>
                    </a:cubicBezTo>
                    <a:cubicBezTo>
                      <a:pt x="456" y="2428"/>
                      <a:pt x="388" y="2436"/>
                      <a:pt x="320" y="2417"/>
                    </a:cubicBezTo>
                    <a:cubicBezTo>
                      <a:pt x="283" y="2373"/>
                      <a:pt x="345" y="2368"/>
                      <a:pt x="387" y="2356"/>
                    </a:cubicBezTo>
                    <a:cubicBezTo>
                      <a:pt x="383" y="2333"/>
                      <a:pt x="465" y="2261"/>
                      <a:pt x="466" y="228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83" name="Freeform 18"/>
              <p:cNvSpPr>
                <a:spLocks/>
              </p:cNvSpPr>
              <p:nvPr/>
            </p:nvSpPr>
            <p:spPr bwMode="auto">
              <a:xfrm>
                <a:off x="4661" y="1366"/>
                <a:ext cx="472" cy="614"/>
              </a:xfrm>
              <a:custGeom>
                <a:avLst/>
                <a:gdLst/>
                <a:ahLst/>
                <a:cxnLst>
                  <a:cxn ang="0">
                    <a:pos x="1355" y="3521"/>
                  </a:cxn>
                  <a:cxn ang="0">
                    <a:pos x="1459" y="3449"/>
                  </a:cxn>
                  <a:cxn ang="0">
                    <a:pos x="1550" y="3413"/>
                  </a:cxn>
                  <a:cxn ang="0">
                    <a:pos x="1542" y="3311"/>
                  </a:cxn>
                  <a:cxn ang="0">
                    <a:pos x="1584" y="3150"/>
                  </a:cxn>
                  <a:cxn ang="0">
                    <a:pos x="1746" y="3041"/>
                  </a:cxn>
                  <a:cxn ang="0">
                    <a:pos x="1847" y="2974"/>
                  </a:cxn>
                  <a:cxn ang="0">
                    <a:pos x="2055" y="2908"/>
                  </a:cxn>
                  <a:cxn ang="0">
                    <a:pos x="1972" y="3070"/>
                  </a:cxn>
                  <a:cxn ang="0">
                    <a:pos x="2188" y="2921"/>
                  </a:cxn>
                  <a:cxn ang="0">
                    <a:pos x="2296" y="2757"/>
                  </a:cxn>
                  <a:cxn ang="0">
                    <a:pos x="2413" y="2642"/>
                  </a:cxn>
                  <a:cxn ang="0">
                    <a:pos x="2418" y="2529"/>
                  </a:cxn>
                  <a:cxn ang="0">
                    <a:pos x="2259" y="2621"/>
                  </a:cxn>
                  <a:cxn ang="0">
                    <a:pos x="2152" y="2056"/>
                  </a:cxn>
                  <a:cxn ang="0">
                    <a:pos x="2092" y="1824"/>
                  </a:cxn>
                  <a:cxn ang="0">
                    <a:pos x="2062" y="1617"/>
                  </a:cxn>
                  <a:cxn ang="0">
                    <a:pos x="2206" y="1289"/>
                  </a:cxn>
                  <a:cxn ang="0">
                    <a:pos x="2353" y="1139"/>
                  </a:cxn>
                  <a:cxn ang="0">
                    <a:pos x="2485" y="1349"/>
                  </a:cxn>
                  <a:cxn ang="0">
                    <a:pos x="2633" y="1357"/>
                  </a:cxn>
                  <a:cxn ang="0">
                    <a:pos x="2719" y="1456"/>
                  </a:cxn>
                  <a:cxn ang="0">
                    <a:pos x="2678" y="1201"/>
                  </a:cxn>
                  <a:cxn ang="0">
                    <a:pos x="2659" y="885"/>
                  </a:cxn>
                  <a:cxn ang="0">
                    <a:pos x="2467" y="729"/>
                  </a:cxn>
                  <a:cxn ang="0">
                    <a:pos x="2213" y="587"/>
                  </a:cxn>
                  <a:cxn ang="0">
                    <a:pos x="2162" y="426"/>
                  </a:cxn>
                  <a:cxn ang="0">
                    <a:pos x="2025" y="316"/>
                  </a:cxn>
                  <a:cxn ang="0">
                    <a:pos x="1894" y="124"/>
                  </a:cxn>
                  <a:cxn ang="0">
                    <a:pos x="1761" y="111"/>
                  </a:cxn>
                  <a:cxn ang="0">
                    <a:pos x="1388" y="315"/>
                  </a:cxn>
                  <a:cxn ang="0">
                    <a:pos x="969" y="254"/>
                  </a:cxn>
                  <a:cxn ang="0">
                    <a:pos x="848" y="327"/>
                  </a:cxn>
                  <a:cxn ang="0">
                    <a:pos x="698" y="503"/>
                  </a:cxn>
                  <a:cxn ang="0">
                    <a:pos x="525" y="681"/>
                  </a:cxn>
                  <a:cxn ang="0">
                    <a:pos x="546" y="899"/>
                  </a:cxn>
                  <a:cxn ang="0">
                    <a:pos x="578" y="1069"/>
                  </a:cxn>
                  <a:cxn ang="0">
                    <a:pos x="690" y="1473"/>
                  </a:cxn>
                  <a:cxn ang="0">
                    <a:pos x="522" y="1764"/>
                  </a:cxn>
                  <a:cxn ang="0">
                    <a:pos x="339" y="1864"/>
                  </a:cxn>
                  <a:cxn ang="0">
                    <a:pos x="280" y="2089"/>
                  </a:cxn>
                  <a:cxn ang="0">
                    <a:pos x="137" y="2151"/>
                  </a:cxn>
                  <a:cxn ang="0">
                    <a:pos x="57" y="2400"/>
                  </a:cxn>
                  <a:cxn ang="0">
                    <a:pos x="116" y="2562"/>
                  </a:cxn>
                  <a:cxn ang="0">
                    <a:pos x="302" y="3025"/>
                  </a:cxn>
                  <a:cxn ang="0">
                    <a:pos x="864" y="3126"/>
                  </a:cxn>
                  <a:cxn ang="0">
                    <a:pos x="1134" y="3384"/>
                  </a:cxn>
                </a:cxnLst>
                <a:rect l="0" t="0" r="r" b="b"/>
                <a:pathLst>
                  <a:path w="2753" h="3577">
                    <a:moveTo>
                      <a:pt x="1299" y="3540"/>
                    </a:moveTo>
                    <a:cubicBezTo>
                      <a:pt x="1315" y="3533"/>
                      <a:pt x="1334" y="3526"/>
                      <a:pt x="1355" y="3521"/>
                    </a:cubicBezTo>
                    <a:cubicBezTo>
                      <a:pt x="1367" y="3517"/>
                      <a:pt x="1402" y="3577"/>
                      <a:pt x="1399" y="3491"/>
                    </a:cubicBezTo>
                    <a:cubicBezTo>
                      <a:pt x="1399" y="3466"/>
                      <a:pt x="1442" y="3465"/>
                      <a:pt x="1459" y="3449"/>
                    </a:cubicBezTo>
                    <a:cubicBezTo>
                      <a:pt x="1475" y="3433"/>
                      <a:pt x="1476" y="3399"/>
                      <a:pt x="1493" y="3395"/>
                    </a:cubicBezTo>
                    <a:cubicBezTo>
                      <a:pt x="1520" y="3382"/>
                      <a:pt x="1527" y="3406"/>
                      <a:pt x="1550" y="3413"/>
                    </a:cubicBezTo>
                    <a:cubicBezTo>
                      <a:pt x="1579" y="3410"/>
                      <a:pt x="1614" y="3382"/>
                      <a:pt x="1636" y="3345"/>
                    </a:cubicBezTo>
                    <a:cubicBezTo>
                      <a:pt x="1608" y="3325"/>
                      <a:pt x="1531" y="3333"/>
                      <a:pt x="1542" y="3311"/>
                    </a:cubicBezTo>
                    <a:cubicBezTo>
                      <a:pt x="1604" y="3259"/>
                      <a:pt x="1602" y="3251"/>
                      <a:pt x="1544" y="3238"/>
                    </a:cubicBezTo>
                    <a:cubicBezTo>
                      <a:pt x="1539" y="3215"/>
                      <a:pt x="1570" y="3181"/>
                      <a:pt x="1584" y="3150"/>
                    </a:cubicBezTo>
                    <a:cubicBezTo>
                      <a:pt x="1589" y="3106"/>
                      <a:pt x="1618" y="3099"/>
                      <a:pt x="1661" y="3108"/>
                    </a:cubicBezTo>
                    <a:cubicBezTo>
                      <a:pt x="1696" y="3084"/>
                      <a:pt x="1710" y="3065"/>
                      <a:pt x="1746" y="3041"/>
                    </a:cubicBezTo>
                    <a:cubicBezTo>
                      <a:pt x="1764" y="3036"/>
                      <a:pt x="1796" y="3082"/>
                      <a:pt x="1835" y="3059"/>
                    </a:cubicBezTo>
                    <a:cubicBezTo>
                      <a:pt x="1837" y="3032"/>
                      <a:pt x="1801" y="3028"/>
                      <a:pt x="1847" y="2974"/>
                    </a:cubicBezTo>
                    <a:cubicBezTo>
                      <a:pt x="1917" y="2913"/>
                      <a:pt x="1953" y="3009"/>
                      <a:pt x="1979" y="2996"/>
                    </a:cubicBezTo>
                    <a:cubicBezTo>
                      <a:pt x="2024" y="2987"/>
                      <a:pt x="2023" y="2926"/>
                      <a:pt x="2055" y="2908"/>
                    </a:cubicBezTo>
                    <a:cubicBezTo>
                      <a:pt x="2075" y="2898"/>
                      <a:pt x="2116" y="2907"/>
                      <a:pt x="2117" y="2936"/>
                    </a:cubicBezTo>
                    <a:cubicBezTo>
                      <a:pt x="2075" y="3002"/>
                      <a:pt x="2029" y="3045"/>
                      <a:pt x="1972" y="3070"/>
                    </a:cubicBezTo>
                    <a:cubicBezTo>
                      <a:pt x="2024" y="3156"/>
                      <a:pt x="2115" y="3114"/>
                      <a:pt x="2162" y="3085"/>
                    </a:cubicBezTo>
                    <a:cubicBezTo>
                      <a:pt x="2177" y="3053"/>
                      <a:pt x="2153" y="2958"/>
                      <a:pt x="2188" y="2921"/>
                    </a:cubicBezTo>
                    <a:cubicBezTo>
                      <a:pt x="2212" y="2921"/>
                      <a:pt x="2228" y="2978"/>
                      <a:pt x="2256" y="2958"/>
                    </a:cubicBezTo>
                    <a:cubicBezTo>
                      <a:pt x="2299" y="2919"/>
                      <a:pt x="2235" y="2807"/>
                      <a:pt x="2296" y="2757"/>
                    </a:cubicBezTo>
                    <a:cubicBezTo>
                      <a:pt x="2338" y="2721"/>
                      <a:pt x="2369" y="2749"/>
                      <a:pt x="2417" y="2716"/>
                    </a:cubicBezTo>
                    <a:cubicBezTo>
                      <a:pt x="2412" y="2699"/>
                      <a:pt x="2402" y="2656"/>
                      <a:pt x="2413" y="2642"/>
                    </a:cubicBezTo>
                    <a:cubicBezTo>
                      <a:pt x="2438" y="2609"/>
                      <a:pt x="2483" y="2641"/>
                      <a:pt x="2512" y="2583"/>
                    </a:cubicBezTo>
                    <a:cubicBezTo>
                      <a:pt x="2516" y="2549"/>
                      <a:pt x="2460" y="2540"/>
                      <a:pt x="2418" y="2529"/>
                    </a:cubicBezTo>
                    <a:cubicBezTo>
                      <a:pt x="2368" y="2515"/>
                      <a:pt x="2355" y="2540"/>
                      <a:pt x="2342" y="2568"/>
                    </a:cubicBezTo>
                    <a:cubicBezTo>
                      <a:pt x="2325" y="2602"/>
                      <a:pt x="2283" y="2625"/>
                      <a:pt x="2259" y="2621"/>
                    </a:cubicBezTo>
                    <a:cubicBezTo>
                      <a:pt x="2213" y="2597"/>
                      <a:pt x="2236" y="2485"/>
                      <a:pt x="2176" y="2413"/>
                    </a:cubicBezTo>
                    <a:cubicBezTo>
                      <a:pt x="2114" y="2283"/>
                      <a:pt x="2157" y="2191"/>
                      <a:pt x="2152" y="2056"/>
                    </a:cubicBezTo>
                    <a:cubicBezTo>
                      <a:pt x="2150" y="2011"/>
                      <a:pt x="2096" y="1992"/>
                      <a:pt x="2092" y="1943"/>
                    </a:cubicBezTo>
                    <a:cubicBezTo>
                      <a:pt x="2087" y="1904"/>
                      <a:pt x="2104" y="1862"/>
                      <a:pt x="2092" y="1824"/>
                    </a:cubicBezTo>
                    <a:cubicBezTo>
                      <a:pt x="2077" y="1779"/>
                      <a:pt x="2018" y="1752"/>
                      <a:pt x="2014" y="1705"/>
                    </a:cubicBezTo>
                    <a:cubicBezTo>
                      <a:pt x="2011" y="1674"/>
                      <a:pt x="2042" y="1641"/>
                      <a:pt x="2062" y="1617"/>
                    </a:cubicBezTo>
                    <a:cubicBezTo>
                      <a:pt x="2055" y="1496"/>
                      <a:pt x="2098" y="1490"/>
                      <a:pt x="2173" y="1437"/>
                    </a:cubicBezTo>
                    <a:cubicBezTo>
                      <a:pt x="2180" y="1384"/>
                      <a:pt x="2165" y="1330"/>
                      <a:pt x="2206" y="1289"/>
                    </a:cubicBezTo>
                    <a:cubicBezTo>
                      <a:pt x="2253" y="1276"/>
                      <a:pt x="2310" y="1310"/>
                      <a:pt x="2329" y="1296"/>
                    </a:cubicBezTo>
                    <a:cubicBezTo>
                      <a:pt x="2348" y="1276"/>
                      <a:pt x="2311" y="1140"/>
                      <a:pt x="2353" y="1139"/>
                    </a:cubicBezTo>
                    <a:cubicBezTo>
                      <a:pt x="2380" y="1145"/>
                      <a:pt x="2373" y="1219"/>
                      <a:pt x="2468" y="1239"/>
                    </a:cubicBezTo>
                    <a:cubicBezTo>
                      <a:pt x="2476" y="1264"/>
                      <a:pt x="2471" y="1334"/>
                      <a:pt x="2485" y="1349"/>
                    </a:cubicBezTo>
                    <a:cubicBezTo>
                      <a:pt x="2547" y="1363"/>
                      <a:pt x="2540" y="1375"/>
                      <a:pt x="2562" y="1430"/>
                    </a:cubicBezTo>
                    <a:cubicBezTo>
                      <a:pt x="2605" y="1443"/>
                      <a:pt x="2576" y="1333"/>
                      <a:pt x="2633" y="1357"/>
                    </a:cubicBezTo>
                    <a:cubicBezTo>
                      <a:pt x="2667" y="1374"/>
                      <a:pt x="2651" y="1429"/>
                      <a:pt x="2678" y="1456"/>
                    </a:cubicBezTo>
                    <a:cubicBezTo>
                      <a:pt x="2688" y="1466"/>
                      <a:pt x="2706" y="1457"/>
                      <a:pt x="2719" y="1456"/>
                    </a:cubicBezTo>
                    <a:cubicBezTo>
                      <a:pt x="2712" y="1349"/>
                      <a:pt x="2729" y="1378"/>
                      <a:pt x="2746" y="1326"/>
                    </a:cubicBezTo>
                    <a:cubicBezTo>
                      <a:pt x="2753" y="1285"/>
                      <a:pt x="2694" y="1295"/>
                      <a:pt x="2678" y="1201"/>
                    </a:cubicBezTo>
                    <a:cubicBezTo>
                      <a:pt x="2656" y="1108"/>
                      <a:pt x="2651" y="1002"/>
                      <a:pt x="2660" y="909"/>
                    </a:cubicBezTo>
                    <a:cubicBezTo>
                      <a:pt x="2659" y="900"/>
                      <a:pt x="2659" y="892"/>
                      <a:pt x="2659" y="885"/>
                    </a:cubicBezTo>
                    <a:cubicBezTo>
                      <a:pt x="2552" y="833"/>
                      <a:pt x="2578" y="800"/>
                      <a:pt x="2566" y="785"/>
                    </a:cubicBezTo>
                    <a:cubicBezTo>
                      <a:pt x="2539" y="756"/>
                      <a:pt x="2522" y="776"/>
                      <a:pt x="2467" y="729"/>
                    </a:cubicBezTo>
                    <a:cubicBezTo>
                      <a:pt x="2454" y="688"/>
                      <a:pt x="2443" y="621"/>
                      <a:pt x="2399" y="595"/>
                    </a:cubicBezTo>
                    <a:cubicBezTo>
                      <a:pt x="2327" y="566"/>
                      <a:pt x="2260" y="623"/>
                      <a:pt x="2213" y="587"/>
                    </a:cubicBezTo>
                    <a:cubicBezTo>
                      <a:pt x="2198" y="551"/>
                      <a:pt x="2261" y="518"/>
                      <a:pt x="2246" y="491"/>
                    </a:cubicBezTo>
                    <a:cubicBezTo>
                      <a:pt x="2228" y="447"/>
                      <a:pt x="2177" y="437"/>
                      <a:pt x="2162" y="426"/>
                    </a:cubicBezTo>
                    <a:cubicBezTo>
                      <a:pt x="2110" y="388"/>
                      <a:pt x="2151" y="374"/>
                      <a:pt x="2129" y="343"/>
                    </a:cubicBezTo>
                    <a:cubicBezTo>
                      <a:pt x="2106" y="326"/>
                      <a:pt x="2056" y="324"/>
                      <a:pt x="2025" y="316"/>
                    </a:cubicBezTo>
                    <a:cubicBezTo>
                      <a:pt x="1991" y="306"/>
                      <a:pt x="1962" y="287"/>
                      <a:pt x="1929" y="255"/>
                    </a:cubicBezTo>
                    <a:cubicBezTo>
                      <a:pt x="1887" y="227"/>
                      <a:pt x="1973" y="169"/>
                      <a:pt x="1894" y="124"/>
                    </a:cubicBezTo>
                    <a:cubicBezTo>
                      <a:pt x="1792" y="116"/>
                      <a:pt x="1787" y="60"/>
                      <a:pt x="1787" y="0"/>
                    </a:cubicBezTo>
                    <a:cubicBezTo>
                      <a:pt x="1745" y="22"/>
                      <a:pt x="1780" y="73"/>
                      <a:pt x="1761" y="111"/>
                    </a:cubicBezTo>
                    <a:cubicBezTo>
                      <a:pt x="1703" y="159"/>
                      <a:pt x="1649" y="208"/>
                      <a:pt x="1519" y="194"/>
                    </a:cubicBezTo>
                    <a:cubicBezTo>
                      <a:pt x="1477" y="208"/>
                      <a:pt x="1410" y="228"/>
                      <a:pt x="1388" y="315"/>
                    </a:cubicBezTo>
                    <a:cubicBezTo>
                      <a:pt x="1217" y="288"/>
                      <a:pt x="1126" y="369"/>
                      <a:pt x="1013" y="371"/>
                    </a:cubicBezTo>
                    <a:cubicBezTo>
                      <a:pt x="980" y="359"/>
                      <a:pt x="982" y="305"/>
                      <a:pt x="969" y="254"/>
                    </a:cubicBezTo>
                    <a:cubicBezTo>
                      <a:pt x="938" y="216"/>
                      <a:pt x="880" y="223"/>
                      <a:pt x="834" y="245"/>
                    </a:cubicBezTo>
                    <a:cubicBezTo>
                      <a:pt x="845" y="269"/>
                      <a:pt x="852" y="296"/>
                      <a:pt x="848" y="327"/>
                    </a:cubicBezTo>
                    <a:cubicBezTo>
                      <a:pt x="768" y="396"/>
                      <a:pt x="830" y="463"/>
                      <a:pt x="807" y="506"/>
                    </a:cubicBezTo>
                    <a:cubicBezTo>
                      <a:pt x="775" y="530"/>
                      <a:pt x="722" y="490"/>
                      <a:pt x="698" y="503"/>
                    </a:cubicBezTo>
                    <a:cubicBezTo>
                      <a:pt x="678" y="523"/>
                      <a:pt x="704" y="568"/>
                      <a:pt x="690" y="610"/>
                    </a:cubicBezTo>
                    <a:cubicBezTo>
                      <a:pt x="661" y="633"/>
                      <a:pt x="559" y="644"/>
                      <a:pt x="525" y="681"/>
                    </a:cubicBezTo>
                    <a:cubicBezTo>
                      <a:pt x="512" y="750"/>
                      <a:pt x="471" y="785"/>
                      <a:pt x="473" y="809"/>
                    </a:cubicBezTo>
                    <a:cubicBezTo>
                      <a:pt x="471" y="862"/>
                      <a:pt x="543" y="860"/>
                      <a:pt x="546" y="899"/>
                    </a:cubicBezTo>
                    <a:cubicBezTo>
                      <a:pt x="524" y="951"/>
                      <a:pt x="421" y="907"/>
                      <a:pt x="433" y="973"/>
                    </a:cubicBezTo>
                    <a:cubicBezTo>
                      <a:pt x="433" y="1085"/>
                      <a:pt x="544" y="974"/>
                      <a:pt x="578" y="1069"/>
                    </a:cubicBezTo>
                    <a:cubicBezTo>
                      <a:pt x="581" y="1133"/>
                      <a:pt x="450" y="1167"/>
                      <a:pt x="536" y="1266"/>
                    </a:cubicBezTo>
                    <a:cubicBezTo>
                      <a:pt x="592" y="1347"/>
                      <a:pt x="669" y="1379"/>
                      <a:pt x="690" y="1473"/>
                    </a:cubicBezTo>
                    <a:cubicBezTo>
                      <a:pt x="677" y="1535"/>
                      <a:pt x="634" y="1517"/>
                      <a:pt x="617" y="1629"/>
                    </a:cubicBezTo>
                    <a:cubicBezTo>
                      <a:pt x="587" y="1682"/>
                      <a:pt x="533" y="1649"/>
                      <a:pt x="522" y="1764"/>
                    </a:cubicBezTo>
                    <a:cubicBezTo>
                      <a:pt x="460" y="1774"/>
                      <a:pt x="426" y="1722"/>
                      <a:pt x="372" y="1754"/>
                    </a:cubicBezTo>
                    <a:cubicBezTo>
                      <a:pt x="347" y="1769"/>
                      <a:pt x="342" y="1835"/>
                      <a:pt x="339" y="1864"/>
                    </a:cubicBezTo>
                    <a:cubicBezTo>
                      <a:pt x="290" y="1874"/>
                      <a:pt x="219" y="1852"/>
                      <a:pt x="198" y="1911"/>
                    </a:cubicBezTo>
                    <a:cubicBezTo>
                      <a:pt x="176" y="2011"/>
                      <a:pt x="285" y="1949"/>
                      <a:pt x="280" y="2089"/>
                    </a:cubicBezTo>
                    <a:cubicBezTo>
                      <a:pt x="237" y="2150"/>
                      <a:pt x="179" y="2059"/>
                      <a:pt x="161" y="2073"/>
                    </a:cubicBezTo>
                    <a:cubicBezTo>
                      <a:pt x="148" y="2103"/>
                      <a:pt x="150" y="2121"/>
                      <a:pt x="137" y="2151"/>
                    </a:cubicBezTo>
                    <a:cubicBezTo>
                      <a:pt x="99" y="2178"/>
                      <a:pt x="46" y="2108"/>
                      <a:pt x="0" y="2213"/>
                    </a:cubicBezTo>
                    <a:cubicBezTo>
                      <a:pt x="80" y="2304"/>
                      <a:pt x="25" y="2369"/>
                      <a:pt x="57" y="2400"/>
                    </a:cubicBezTo>
                    <a:cubicBezTo>
                      <a:pt x="86" y="2419"/>
                      <a:pt x="111" y="2411"/>
                      <a:pt x="122" y="2444"/>
                    </a:cubicBezTo>
                    <a:cubicBezTo>
                      <a:pt x="139" y="2500"/>
                      <a:pt x="103" y="2527"/>
                      <a:pt x="116" y="2562"/>
                    </a:cubicBezTo>
                    <a:cubicBezTo>
                      <a:pt x="137" y="2622"/>
                      <a:pt x="282" y="2822"/>
                      <a:pt x="319" y="2850"/>
                    </a:cubicBezTo>
                    <a:cubicBezTo>
                      <a:pt x="345" y="2896"/>
                      <a:pt x="252" y="2994"/>
                      <a:pt x="302" y="3025"/>
                    </a:cubicBezTo>
                    <a:cubicBezTo>
                      <a:pt x="342" y="3033"/>
                      <a:pt x="415" y="2934"/>
                      <a:pt x="450" y="2872"/>
                    </a:cubicBezTo>
                    <a:cubicBezTo>
                      <a:pt x="546" y="2829"/>
                      <a:pt x="866" y="2969"/>
                      <a:pt x="864" y="3126"/>
                    </a:cubicBezTo>
                    <a:cubicBezTo>
                      <a:pt x="867" y="3267"/>
                      <a:pt x="772" y="3349"/>
                      <a:pt x="865" y="3429"/>
                    </a:cubicBezTo>
                    <a:cubicBezTo>
                      <a:pt x="920" y="3460"/>
                      <a:pt x="927" y="3357"/>
                      <a:pt x="1134" y="3384"/>
                    </a:cubicBezTo>
                    <a:cubicBezTo>
                      <a:pt x="1184" y="3391"/>
                      <a:pt x="1252" y="3384"/>
                      <a:pt x="1299" y="354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84" name="Freeform 19"/>
              <p:cNvSpPr>
                <a:spLocks/>
              </p:cNvSpPr>
              <p:nvPr/>
            </p:nvSpPr>
            <p:spPr bwMode="auto">
              <a:xfrm>
                <a:off x="3669" y="1478"/>
                <a:ext cx="41" cy="32"/>
              </a:xfrm>
              <a:custGeom>
                <a:avLst/>
                <a:gdLst/>
                <a:ahLst/>
                <a:cxnLst>
                  <a:cxn ang="0">
                    <a:pos x="43" y="98"/>
                  </a:cxn>
                  <a:cxn ang="0">
                    <a:pos x="33" y="36"/>
                  </a:cxn>
                  <a:cxn ang="0">
                    <a:pos x="100" y="49"/>
                  </a:cxn>
                  <a:cxn ang="0">
                    <a:pos x="193" y="124"/>
                  </a:cxn>
                  <a:cxn ang="0">
                    <a:pos x="85" y="170"/>
                  </a:cxn>
                  <a:cxn ang="0">
                    <a:pos x="18" y="144"/>
                  </a:cxn>
                  <a:cxn ang="0">
                    <a:pos x="43" y="98"/>
                  </a:cxn>
                </a:cxnLst>
                <a:rect l="0" t="0" r="r" b="b"/>
                <a:pathLst>
                  <a:path w="239" h="187">
                    <a:moveTo>
                      <a:pt x="43" y="98"/>
                    </a:moveTo>
                    <a:cubicBezTo>
                      <a:pt x="36" y="70"/>
                      <a:pt x="0" y="37"/>
                      <a:pt x="33" y="36"/>
                    </a:cubicBezTo>
                    <a:cubicBezTo>
                      <a:pt x="50" y="22"/>
                      <a:pt x="80" y="38"/>
                      <a:pt x="100" y="49"/>
                    </a:cubicBezTo>
                    <a:cubicBezTo>
                      <a:pt x="176" y="0"/>
                      <a:pt x="239" y="16"/>
                      <a:pt x="193" y="124"/>
                    </a:cubicBezTo>
                    <a:cubicBezTo>
                      <a:pt x="193" y="176"/>
                      <a:pt x="132" y="187"/>
                      <a:pt x="85" y="170"/>
                    </a:cubicBezTo>
                    <a:cubicBezTo>
                      <a:pt x="53" y="151"/>
                      <a:pt x="17" y="160"/>
                      <a:pt x="18" y="144"/>
                    </a:cubicBezTo>
                    <a:cubicBezTo>
                      <a:pt x="9" y="129"/>
                      <a:pt x="41" y="116"/>
                      <a:pt x="43" y="9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85" name="Freeform 20"/>
              <p:cNvSpPr>
                <a:spLocks noEditPoints="1"/>
              </p:cNvSpPr>
              <p:nvPr/>
            </p:nvSpPr>
            <p:spPr bwMode="auto">
              <a:xfrm>
                <a:off x="4030" y="1080"/>
                <a:ext cx="663" cy="289"/>
              </a:xfrm>
              <a:custGeom>
                <a:avLst/>
                <a:gdLst/>
                <a:ahLst/>
                <a:cxnLst>
                  <a:cxn ang="0">
                    <a:pos x="770" y="1384"/>
                  </a:cxn>
                  <a:cxn ang="0">
                    <a:pos x="826" y="1431"/>
                  </a:cxn>
                  <a:cxn ang="0">
                    <a:pos x="892" y="1416"/>
                  </a:cxn>
                  <a:cxn ang="0">
                    <a:pos x="881" y="1305"/>
                  </a:cxn>
                  <a:cxn ang="0">
                    <a:pos x="795" y="1299"/>
                  </a:cxn>
                  <a:cxn ang="0">
                    <a:pos x="902" y="1602"/>
                  </a:cxn>
                  <a:cxn ang="0">
                    <a:pos x="1030" y="1570"/>
                  </a:cxn>
                  <a:cxn ang="0">
                    <a:pos x="1311" y="1486"/>
                  </a:cxn>
                  <a:cxn ang="0">
                    <a:pos x="1264" y="1397"/>
                  </a:cxn>
                  <a:cxn ang="0">
                    <a:pos x="1137" y="1316"/>
                  </a:cxn>
                  <a:cxn ang="0">
                    <a:pos x="992" y="1318"/>
                  </a:cxn>
                  <a:cxn ang="0">
                    <a:pos x="325" y="1627"/>
                  </a:cxn>
                  <a:cxn ang="0">
                    <a:pos x="471" y="1675"/>
                  </a:cxn>
                  <a:cxn ang="0">
                    <a:pos x="376" y="1604"/>
                  </a:cxn>
                  <a:cxn ang="0">
                    <a:pos x="97" y="1240"/>
                  </a:cxn>
                  <a:cxn ang="0">
                    <a:pos x="150" y="1229"/>
                  </a:cxn>
                  <a:cxn ang="0">
                    <a:pos x="69" y="1087"/>
                  </a:cxn>
                  <a:cxn ang="0">
                    <a:pos x="198" y="1009"/>
                  </a:cxn>
                  <a:cxn ang="0">
                    <a:pos x="243" y="1103"/>
                  </a:cxn>
                  <a:cxn ang="0">
                    <a:pos x="295" y="1225"/>
                  </a:cxn>
                  <a:cxn ang="0">
                    <a:pos x="567" y="1282"/>
                  </a:cxn>
                  <a:cxn ang="0">
                    <a:pos x="593" y="1179"/>
                  </a:cxn>
                  <a:cxn ang="0">
                    <a:pos x="671" y="1110"/>
                  </a:cxn>
                  <a:cxn ang="0">
                    <a:pos x="814" y="1044"/>
                  </a:cxn>
                  <a:cxn ang="0">
                    <a:pos x="901" y="933"/>
                  </a:cxn>
                  <a:cxn ang="0">
                    <a:pos x="731" y="911"/>
                  </a:cxn>
                  <a:cxn ang="0">
                    <a:pos x="641" y="788"/>
                  </a:cxn>
                  <a:cxn ang="0">
                    <a:pos x="686" y="817"/>
                  </a:cxn>
                  <a:cxn ang="0">
                    <a:pos x="820" y="890"/>
                  </a:cxn>
                  <a:cxn ang="0">
                    <a:pos x="950" y="757"/>
                  </a:cxn>
                  <a:cxn ang="0">
                    <a:pos x="886" y="603"/>
                  </a:cxn>
                  <a:cxn ang="0">
                    <a:pos x="662" y="668"/>
                  </a:cxn>
                  <a:cxn ang="0">
                    <a:pos x="456" y="660"/>
                  </a:cxn>
                  <a:cxn ang="0">
                    <a:pos x="459" y="769"/>
                  </a:cxn>
                  <a:cxn ang="0">
                    <a:pos x="530" y="863"/>
                  </a:cxn>
                  <a:cxn ang="0">
                    <a:pos x="284" y="767"/>
                  </a:cxn>
                  <a:cxn ang="0">
                    <a:pos x="193" y="844"/>
                  </a:cxn>
                  <a:cxn ang="0">
                    <a:pos x="192" y="979"/>
                  </a:cxn>
                  <a:cxn ang="0">
                    <a:pos x="1329" y="663"/>
                  </a:cxn>
                  <a:cxn ang="0">
                    <a:pos x="1473" y="450"/>
                  </a:cxn>
                  <a:cxn ang="0">
                    <a:pos x="1438" y="382"/>
                  </a:cxn>
                  <a:cxn ang="0">
                    <a:pos x="1317" y="418"/>
                  </a:cxn>
                  <a:cxn ang="0">
                    <a:pos x="1132" y="469"/>
                  </a:cxn>
                  <a:cxn ang="0">
                    <a:pos x="1078" y="513"/>
                  </a:cxn>
                  <a:cxn ang="0">
                    <a:pos x="1007" y="551"/>
                  </a:cxn>
                  <a:cxn ang="0">
                    <a:pos x="1011" y="632"/>
                  </a:cxn>
                  <a:cxn ang="0">
                    <a:pos x="1072" y="670"/>
                  </a:cxn>
                  <a:cxn ang="0">
                    <a:pos x="898" y="108"/>
                  </a:cxn>
                  <a:cxn ang="0">
                    <a:pos x="929" y="15"/>
                  </a:cxn>
                  <a:cxn ang="0">
                    <a:pos x="880" y="7"/>
                  </a:cxn>
                  <a:cxn ang="0">
                    <a:pos x="3422" y="669"/>
                  </a:cxn>
                  <a:cxn ang="0">
                    <a:pos x="3350" y="653"/>
                  </a:cxn>
                  <a:cxn ang="0">
                    <a:pos x="3415" y="687"/>
                  </a:cxn>
                  <a:cxn ang="0">
                    <a:pos x="3491" y="609"/>
                  </a:cxn>
                  <a:cxn ang="0">
                    <a:pos x="3529" y="582"/>
                  </a:cxn>
                  <a:cxn ang="0">
                    <a:pos x="3419" y="583"/>
                  </a:cxn>
                  <a:cxn ang="0">
                    <a:pos x="3582" y="515"/>
                  </a:cxn>
                  <a:cxn ang="0">
                    <a:pos x="3603" y="505"/>
                  </a:cxn>
                  <a:cxn ang="0">
                    <a:pos x="3844" y="815"/>
                  </a:cxn>
                  <a:cxn ang="0">
                    <a:pos x="3847" y="755"/>
                  </a:cxn>
                  <a:cxn ang="0">
                    <a:pos x="3805" y="838"/>
                  </a:cxn>
                  <a:cxn ang="0">
                    <a:pos x="3830" y="859"/>
                  </a:cxn>
                  <a:cxn ang="0">
                    <a:pos x="3846" y="829"/>
                  </a:cxn>
                </a:cxnLst>
                <a:rect l="0" t="0" r="r" b="b"/>
                <a:pathLst>
                  <a:path w="3872" h="1689">
                    <a:moveTo>
                      <a:pt x="776" y="1319"/>
                    </a:moveTo>
                    <a:lnTo>
                      <a:pt x="772" y="1329"/>
                    </a:lnTo>
                    <a:lnTo>
                      <a:pt x="769" y="1337"/>
                    </a:lnTo>
                    <a:lnTo>
                      <a:pt x="767" y="1345"/>
                    </a:lnTo>
                    <a:lnTo>
                      <a:pt x="766" y="1354"/>
                    </a:lnTo>
                    <a:lnTo>
                      <a:pt x="766" y="1362"/>
                    </a:lnTo>
                    <a:lnTo>
                      <a:pt x="767" y="1369"/>
                    </a:lnTo>
                    <a:lnTo>
                      <a:pt x="768" y="1377"/>
                    </a:lnTo>
                    <a:lnTo>
                      <a:pt x="770" y="1384"/>
                    </a:lnTo>
                    <a:lnTo>
                      <a:pt x="773" y="1390"/>
                    </a:lnTo>
                    <a:lnTo>
                      <a:pt x="776" y="1397"/>
                    </a:lnTo>
                    <a:lnTo>
                      <a:pt x="780" y="1402"/>
                    </a:lnTo>
                    <a:lnTo>
                      <a:pt x="785" y="1408"/>
                    </a:lnTo>
                    <a:lnTo>
                      <a:pt x="790" y="1412"/>
                    </a:lnTo>
                    <a:lnTo>
                      <a:pt x="795" y="1417"/>
                    </a:lnTo>
                    <a:lnTo>
                      <a:pt x="801" y="1420"/>
                    </a:lnTo>
                    <a:lnTo>
                      <a:pt x="813" y="1427"/>
                    </a:lnTo>
                    <a:lnTo>
                      <a:pt x="826" y="1431"/>
                    </a:lnTo>
                    <a:lnTo>
                      <a:pt x="839" y="1432"/>
                    </a:lnTo>
                    <a:lnTo>
                      <a:pt x="846" y="1432"/>
                    </a:lnTo>
                    <a:lnTo>
                      <a:pt x="853" y="1432"/>
                    </a:lnTo>
                    <a:lnTo>
                      <a:pt x="860" y="1431"/>
                    </a:lnTo>
                    <a:lnTo>
                      <a:pt x="867" y="1429"/>
                    </a:lnTo>
                    <a:lnTo>
                      <a:pt x="873" y="1427"/>
                    </a:lnTo>
                    <a:lnTo>
                      <a:pt x="880" y="1424"/>
                    </a:lnTo>
                    <a:lnTo>
                      <a:pt x="886" y="1420"/>
                    </a:lnTo>
                    <a:lnTo>
                      <a:pt x="892" y="1416"/>
                    </a:lnTo>
                    <a:lnTo>
                      <a:pt x="898" y="1411"/>
                    </a:lnTo>
                    <a:lnTo>
                      <a:pt x="903" y="1405"/>
                    </a:lnTo>
                    <a:lnTo>
                      <a:pt x="910" y="1395"/>
                    </a:lnTo>
                    <a:lnTo>
                      <a:pt x="909" y="1372"/>
                    </a:lnTo>
                    <a:lnTo>
                      <a:pt x="906" y="1355"/>
                    </a:lnTo>
                    <a:lnTo>
                      <a:pt x="901" y="1340"/>
                    </a:lnTo>
                    <a:lnTo>
                      <a:pt x="896" y="1327"/>
                    </a:lnTo>
                    <a:lnTo>
                      <a:pt x="889" y="1315"/>
                    </a:lnTo>
                    <a:lnTo>
                      <a:pt x="881" y="1305"/>
                    </a:lnTo>
                    <a:lnTo>
                      <a:pt x="871" y="1296"/>
                    </a:lnTo>
                    <a:lnTo>
                      <a:pt x="861" y="1290"/>
                    </a:lnTo>
                    <a:lnTo>
                      <a:pt x="850" y="1286"/>
                    </a:lnTo>
                    <a:lnTo>
                      <a:pt x="845" y="1285"/>
                    </a:lnTo>
                    <a:lnTo>
                      <a:pt x="839" y="1284"/>
                    </a:lnTo>
                    <a:lnTo>
                      <a:pt x="827" y="1285"/>
                    </a:lnTo>
                    <a:lnTo>
                      <a:pt x="816" y="1287"/>
                    </a:lnTo>
                    <a:lnTo>
                      <a:pt x="805" y="1292"/>
                    </a:lnTo>
                    <a:lnTo>
                      <a:pt x="795" y="1299"/>
                    </a:lnTo>
                    <a:lnTo>
                      <a:pt x="786" y="1308"/>
                    </a:lnTo>
                    <a:lnTo>
                      <a:pt x="776" y="1319"/>
                    </a:lnTo>
                    <a:close/>
                    <a:moveTo>
                      <a:pt x="931" y="1496"/>
                    </a:moveTo>
                    <a:cubicBezTo>
                      <a:pt x="932" y="1509"/>
                      <a:pt x="934" y="1522"/>
                      <a:pt x="937" y="1534"/>
                    </a:cubicBezTo>
                    <a:cubicBezTo>
                      <a:pt x="935" y="1537"/>
                      <a:pt x="932" y="1540"/>
                      <a:pt x="930" y="1543"/>
                    </a:cubicBezTo>
                    <a:cubicBezTo>
                      <a:pt x="918" y="1556"/>
                      <a:pt x="907" y="1571"/>
                      <a:pt x="902" y="1588"/>
                    </a:cubicBezTo>
                    <a:lnTo>
                      <a:pt x="902" y="1593"/>
                    </a:lnTo>
                    <a:lnTo>
                      <a:pt x="902" y="1597"/>
                    </a:lnTo>
                    <a:lnTo>
                      <a:pt x="902" y="1602"/>
                    </a:lnTo>
                    <a:lnTo>
                      <a:pt x="904" y="1608"/>
                    </a:lnTo>
                    <a:lnTo>
                      <a:pt x="908" y="1612"/>
                    </a:lnTo>
                    <a:lnTo>
                      <a:pt x="912" y="1616"/>
                    </a:lnTo>
                    <a:lnTo>
                      <a:pt x="917" y="1618"/>
                    </a:lnTo>
                    <a:lnTo>
                      <a:pt x="922" y="1620"/>
                    </a:lnTo>
                    <a:cubicBezTo>
                      <a:pt x="929" y="1621"/>
                      <a:pt x="935" y="1622"/>
                      <a:pt x="942" y="1622"/>
                    </a:cubicBezTo>
                    <a:cubicBezTo>
                      <a:pt x="947" y="1621"/>
                      <a:pt x="952" y="1621"/>
                      <a:pt x="957" y="1620"/>
                    </a:cubicBezTo>
                    <a:lnTo>
                      <a:pt x="966" y="1617"/>
                    </a:lnTo>
                    <a:cubicBezTo>
                      <a:pt x="991" y="1606"/>
                      <a:pt x="1012" y="1590"/>
                      <a:pt x="1030" y="1570"/>
                    </a:cubicBezTo>
                    <a:cubicBezTo>
                      <a:pt x="1041" y="1574"/>
                      <a:pt x="1053" y="1578"/>
                      <a:pt x="1064" y="1582"/>
                    </a:cubicBezTo>
                    <a:cubicBezTo>
                      <a:pt x="1074" y="1586"/>
                      <a:pt x="1085" y="1589"/>
                      <a:pt x="1095" y="1591"/>
                    </a:cubicBezTo>
                    <a:cubicBezTo>
                      <a:pt x="1101" y="1590"/>
                      <a:pt x="1105" y="1589"/>
                      <a:pt x="1110" y="1588"/>
                    </a:cubicBezTo>
                    <a:cubicBezTo>
                      <a:pt x="1134" y="1579"/>
                      <a:pt x="1154" y="1564"/>
                      <a:pt x="1173" y="1548"/>
                    </a:cubicBezTo>
                    <a:cubicBezTo>
                      <a:pt x="1189" y="1535"/>
                      <a:pt x="1205" y="1521"/>
                      <a:pt x="1220" y="1507"/>
                    </a:cubicBezTo>
                    <a:cubicBezTo>
                      <a:pt x="1224" y="1505"/>
                      <a:pt x="1228" y="1505"/>
                      <a:pt x="1232" y="1504"/>
                    </a:cubicBezTo>
                    <a:cubicBezTo>
                      <a:pt x="1250" y="1502"/>
                      <a:pt x="1268" y="1503"/>
                      <a:pt x="1286" y="1499"/>
                    </a:cubicBezTo>
                    <a:cubicBezTo>
                      <a:pt x="1290" y="1498"/>
                      <a:pt x="1293" y="1497"/>
                      <a:pt x="1297" y="1496"/>
                    </a:cubicBezTo>
                    <a:cubicBezTo>
                      <a:pt x="1302" y="1493"/>
                      <a:pt x="1306" y="1490"/>
                      <a:pt x="1311" y="1486"/>
                    </a:cubicBezTo>
                    <a:lnTo>
                      <a:pt x="1317" y="1480"/>
                    </a:lnTo>
                    <a:lnTo>
                      <a:pt x="1321" y="1472"/>
                    </a:lnTo>
                    <a:lnTo>
                      <a:pt x="1324" y="1466"/>
                    </a:lnTo>
                    <a:lnTo>
                      <a:pt x="1324" y="1456"/>
                    </a:lnTo>
                    <a:cubicBezTo>
                      <a:pt x="1323" y="1450"/>
                      <a:pt x="1322" y="1445"/>
                      <a:pt x="1320" y="1439"/>
                    </a:cubicBezTo>
                    <a:cubicBezTo>
                      <a:pt x="1318" y="1436"/>
                      <a:pt x="1317" y="1433"/>
                      <a:pt x="1315" y="1430"/>
                    </a:cubicBezTo>
                    <a:cubicBezTo>
                      <a:pt x="1310" y="1424"/>
                      <a:pt x="1305" y="1421"/>
                      <a:pt x="1299" y="1417"/>
                    </a:cubicBezTo>
                    <a:cubicBezTo>
                      <a:pt x="1289" y="1411"/>
                      <a:pt x="1278" y="1406"/>
                      <a:pt x="1268" y="1400"/>
                    </a:cubicBezTo>
                    <a:lnTo>
                      <a:pt x="1264" y="1397"/>
                    </a:lnTo>
                    <a:lnTo>
                      <a:pt x="1262" y="1392"/>
                    </a:lnTo>
                    <a:cubicBezTo>
                      <a:pt x="1258" y="1386"/>
                      <a:pt x="1255" y="1380"/>
                      <a:pt x="1250" y="1375"/>
                    </a:cubicBezTo>
                    <a:cubicBezTo>
                      <a:pt x="1247" y="1371"/>
                      <a:pt x="1243" y="1368"/>
                      <a:pt x="1240" y="1365"/>
                    </a:cubicBezTo>
                    <a:cubicBezTo>
                      <a:pt x="1236" y="1362"/>
                      <a:pt x="1232" y="1359"/>
                      <a:pt x="1227" y="1357"/>
                    </a:cubicBezTo>
                    <a:cubicBezTo>
                      <a:pt x="1217" y="1351"/>
                      <a:pt x="1207" y="1347"/>
                      <a:pt x="1196" y="1344"/>
                    </a:cubicBezTo>
                    <a:cubicBezTo>
                      <a:pt x="1181" y="1340"/>
                      <a:pt x="1166" y="1337"/>
                      <a:pt x="1150" y="1335"/>
                    </a:cubicBezTo>
                    <a:lnTo>
                      <a:pt x="1145" y="1326"/>
                    </a:lnTo>
                    <a:lnTo>
                      <a:pt x="1142" y="1321"/>
                    </a:lnTo>
                    <a:lnTo>
                      <a:pt x="1137" y="1316"/>
                    </a:lnTo>
                    <a:lnTo>
                      <a:pt x="1133" y="1313"/>
                    </a:lnTo>
                    <a:lnTo>
                      <a:pt x="1127" y="1310"/>
                    </a:lnTo>
                    <a:lnTo>
                      <a:pt x="1122" y="1308"/>
                    </a:lnTo>
                    <a:lnTo>
                      <a:pt x="1116" y="1306"/>
                    </a:lnTo>
                    <a:lnTo>
                      <a:pt x="1105" y="1305"/>
                    </a:lnTo>
                    <a:cubicBezTo>
                      <a:pt x="1100" y="1305"/>
                      <a:pt x="1094" y="1306"/>
                      <a:pt x="1089" y="1306"/>
                    </a:cubicBezTo>
                    <a:cubicBezTo>
                      <a:pt x="1072" y="1309"/>
                      <a:pt x="1055" y="1314"/>
                      <a:pt x="1038" y="1317"/>
                    </a:cubicBezTo>
                    <a:cubicBezTo>
                      <a:pt x="1028" y="1318"/>
                      <a:pt x="1019" y="1319"/>
                      <a:pt x="1009" y="1320"/>
                    </a:cubicBezTo>
                    <a:cubicBezTo>
                      <a:pt x="1003" y="1319"/>
                      <a:pt x="997" y="1319"/>
                      <a:pt x="992" y="1318"/>
                    </a:cubicBezTo>
                    <a:lnTo>
                      <a:pt x="976" y="1314"/>
                    </a:lnTo>
                    <a:cubicBezTo>
                      <a:pt x="969" y="1325"/>
                      <a:pt x="961" y="1336"/>
                      <a:pt x="954" y="1348"/>
                    </a:cubicBezTo>
                    <a:cubicBezTo>
                      <a:pt x="948" y="1359"/>
                      <a:pt x="942" y="1370"/>
                      <a:pt x="938" y="1383"/>
                    </a:cubicBezTo>
                    <a:cubicBezTo>
                      <a:pt x="935" y="1391"/>
                      <a:pt x="933" y="1400"/>
                      <a:pt x="931" y="1408"/>
                    </a:cubicBezTo>
                    <a:cubicBezTo>
                      <a:pt x="930" y="1416"/>
                      <a:pt x="929" y="1423"/>
                      <a:pt x="928" y="1431"/>
                    </a:cubicBezTo>
                    <a:cubicBezTo>
                      <a:pt x="928" y="1440"/>
                      <a:pt x="928" y="1448"/>
                      <a:pt x="928" y="1456"/>
                    </a:cubicBezTo>
                    <a:cubicBezTo>
                      <a:pt x="928" y="1466"/>
                      <a:pt x="928" y="1476"/>
                      <a:pt x="929" y="1485"/>
                    </a:cubicBezTo>
                    <a:lnTo>
                      <a:pt x="931" y="1496"/>
                    </a:lnTo>
                    <a:close/>
                    <a:moveTo>
                      <a:pt x="325" y="1627"/>
                    </a:moveTo>
                    <a:cubicBezTo>
                      <a:pt x="330" y="1633"/>
                      <a:pt x="335" y="1639"/>
                      <a:pt x="341" y="1645"/>
                    </a:cubicBezTo>
                    <a:cubicBezTo>
                      <a:pt x="347" y="1650"/>
                      <a:pt x="352" y="1655"/>
                      <a:pt x="358" y="1659"/>
                    </a:cubicBezTo>
                    <a:cubicBezTo>
                      <a:pt x="363" y="1663"/>
                      <a:pt x="368" y="1667"/>
                      <a:pt x="374" y="1671"/>
                    </a:cubicBezTo>
                    <a:cubicBezTo>
                      <a:pt x="382" y="1676"/>
                      <a:pt x="391" y="1680"/>
                      <a:pt x="400" y="1683"/>
                    </a:cubicBezTo>
                    <a:cubicBezTo>
                      <a:pt x="405" y="1685"/>
                      <a:pt x="410" y="1686"/>
                      <a:pt x="415" y="1687"/>
                    </a:cubicBezTo>
                    <a:cubicBezTo>
                      <a:pt x="423" y="1688"/>
                      <a:pt x="430" y="1689"/>
                      <a:pt x="438" y="1688"/>
                    </a:cubicBezTo>
                    <a:cubicBezTo>
                      <a:pt x="442" y="1688"/>
                      <a:pt x="446" y="1687"/>
                      <a:pt x="450" y="1686"/>
                    </a:cubicBezTo>
                    <a:cubicBezTo>
                      <a:pt x="456" y="1685"/>
                      <a:pt x="460" y="1683"/>
                      <a:pt x="465" y="1680"/>
                    </a:cubicBezTo>
                    <a:lnTo>
                      <a:pt x="471" y="1675"/>
                    </a:lnTo>
                    <a:lnTo>
                      <a:pt x="475" y="1670"/>
                    </a:lnTo>
                    <a:lnTo>
                      <a:pt x="477" y="1660"/>
                    </a:lnTo>
                    <a:lnTo>
                      <a:pt x="476" y="1653"/>
                    </a:lnTo>
                    <a:lnTo>
                      <a:pt x="474" y="1647"/>
                    </a:lnTo>
                    <a:lnTo>
                      <a:pt x="471" y="1642"/>
                    </a:lnTo>
                    <a:lnTo>
                      <a:pt x="467" y="1637"/>
                    </a:lnTo>
                    <a:lnTo>
                      <a:pt x="462" y="1633"/>
                    </a:lnTo>
                    <a:lnTo>
                      <a:pt x="452" y="1626"/>
                    </a:lnTo>
                    <a:cubicBezTo>
                      <a:pt x="428" y="1614"/>
                      <a:pt x="402" y="1608"/>
                      <a:pt x="376" y="1604"/>
                    </a:cubicBezTo>
                    <a:cubicBezTo>
                      <a:pt x="363" y="1602"/>
                      <a:pt x="349" y="1600"/>
                      <a:pt x="336" y="1601"/>
                    </a:cubicBezTo>
                    <a:lnTo>
                      <a:pt x="331" y="1602"/>
                    </a:lnTo>
                    <a:lnTo>
                      <a:pt x="324" y="1607"/>
                    </a:lnTo>
                    <a:lnTo>
                      <a:pt x="320" y="1620"/>
                    </a:lnTo>
                    <a:lnTo>
                      <a:pt x="325" y="1627"/>
                    </a:lnTo>
                    <a:close/>
                    <a:moveTo>
                      <a:pt x="33" y="1135"/>
                    </a:moveTo>
                    <a:cubicBezTo>
                      <a:pt x="45" y="1164"/>
                      <a:pt x="57" y="1193"/>
                      <a:pt x="75" y="1219"/>
                    </a:cubicBezTo>
                    <a:lnTo>
                      <a:pt x="83" y="1229"/>
                    </a:lnTo>
                    <a:cubicBezTo>
                      <a:pt x="88" y="1233"/>
                      <a:pt x="92" y="1237"/>
                      <a:pt x="97" y="1240"/>
                    </a:cubicBezTo>
                    <a:lnTo>
                      <a:pt x="102" y="1243"/>
                    </a:lnTo>
                    <a:lnTo>
                      <a:pt x="107" y="1245"/>
                    </a:lnTo>
                    <a:lnTo>
                      <a:pt x="113" y="1247"/>
                    </a:lnTo>
                    <a:lnTo>
                      <a:pt x="119" y="1247"/>
                    </a:lnTo>
                    <a:lnTo>
                      <a:pt x="125" y="1247"/>
                    </a:lnTo>
                    <a:lnTo>
                      <a:pt x="131" y="1245"/>
                    </a:lnTo>
                    <a:lnTo>
                      <a:pt x="137" y="1243"/>
                    </a:lnTo>
                    <a:lnTo>
                      <a:pt x="146" y="1238"/>
                    </a:lnTo>
                    <a:lnTo>
                      <a:pt x="150" y="1229"/>
                    </a:lnTo>
                    <a:cubicBezTo>
                      <a:pt x="151" y="1223"/>
                      <a:pt x="151" y="1219"/>
                      <a:pt x="151" y="1213"/>
                    </a:cubicBezTo>
                    <a:cubicBezTo>
                      <a:pt x="147" y="1199"/>
                      <a:pt x="139" y="1187"/>
                      <a:pt x="131" y="1176"/>
                    </a:cubicBezTo>
                    <a:cubicBezTo>
                      <a:pt x="127" y="1171"/>
                      <a:pt x="123" y="1166"/>
                      <a:pt x="119" y="1162"/>
                    </a:cubicBezTo>
                    <a:cubicBezTo>
                      <a:pt x="119" y="1158"/>
                      <a:pt x="119" y="1154"/>
                      <a:pt x="119" y="1150"/>
                    </a:cubicBezTo>
                    <a:cubicBezTo>
                      <a:pt x="119" y="1138"/>
                      <a:pt x="118" y="1128"/>
                      <a:pt x="113" y="1117"/>
                    </a:cubicBezTo>
                    <a:cubicBezTo>
                      <a:pt x="111" y="1114"/>
                      <a:pt x="109" y="1111"/>
                      <a:pt x="107" y="1108"/>
                    </a:cubicBezTo>
                    <a:cubicBezTo>
                      <a:pt x="104" y="1104"/>
                      <a:pt x="100" y="1101"/>
                      <a:pt x="96" y="1098"/>
                    </a:cubicBezTo>
                    <a:lnTo>
                      <a:pt x="88" y="1094"/>
                    </a:lnTo>
                    <a:cubicBezTo>
                      <a:pt x="82" y="1091"/>
                      <a:pt x="76" y="1089"/>
                      <a:pt x="69" y="1087"/>
                    </a:cubicBezTo>
                    <a:cubicBezTo>
                      <a:pt x="65" y="1083"/>
                      <a:pt x="62" y="1079"/>
                      <a:pt x="59" y="1074"/>
                    </a:cubicBezTo>
                    <a:cubicBezTo>
                      <a:pt x="55" y="1067"/>
                      <a:pt x="50" y="1061"/>
                      <a:pt x="43" y="1056"/>
                    </a:cubicBezTo>
                    <a:cubicBezTo>
                      <a:pt x="39" y="1054"/>
                      <a:pt x="35" y="1052"/>
                      <a:pt x="30" y="1051"/>
                    </a:cubicBezTo>
                    <a:cubicBezTo>
                      <a:pt x="20" y="1050"/>
                      <a:pt x="10" y="1050"/>
                      <a:pt x="0" y="1050"/>
                    </a:cubicBezTo>
                    <a:cubicBezTo>
                      <a:pt x="11" y="1078"/>
                      <a:pt x="22" y="1106"/>
                      <a:pt x="33" y="1135"/>
                    </a:cubicBezTo>
                    <a:close/>
                    <a:moveTo>
                      <a:pt x="205" y="984"/>
                    </a:moveTo>
                    <a:cubicBezTo>
                      <a:pt x="209" y="986"/>
                      <a:pt x="215" y="987"/>
                      <a:pt x="216" y="991"/>
                    </a:cubicBezTo>
                    <a:cubicBezTo>
                      <a:pt x="218" y="995"/>
                      <a:pt x="216" y="998"/>
                      <a:pt x="213" y="1000"/>
                    </a:cubicBezTo>
                    <a:cubicBezTo>
                      <a:pt x="208" y="1003"/>
                      <a:pt x="203" y="1006"/>
                      <a:pt x="198" y="1009"/>
                    </a:cubicBezTo>
                    <a:cubicBezTo>
                      <a:pt x="192" y="1013"/>
                      <a:pt x="187" y="1016"/>
                      <a:pt x="183" y="1023"/>
                    </a:cubicBezTo>
                    <a:lnTo>
                      <a:pt x="181" y="1026"/>
                    </a:lnTo>
                    <a:lnTo>
                      <a:pt x="180" y="1030"/>
                    </a:lnTo>
                    <a:lnTo>
                      <a:pt x="180" y="1034"/>
                    </a:lnTo>
                    <a:lnTo>
                      <a:pt x="180" y="1038"/>
                    </a:lnTo>
                    <a:lnTo>
                      <a:pt x="181" y="1045"/>
                    </a:lnTo>
                    <a:cubicBezTo>
                      <a:pt x="183" y="1051"/>
                      <a:pt x="186" y="1055"/>
                      <a:pt x="190" y="1060"/>
                    </a:cubicBezTo>
                    <a:cubicBezTo>
                      <a:pt x="203" y="1073"/>
                      <a:pt x="218" y="1080"/>
                      <a:pt x="233" y="1091"/>
                    </a:cubicBezTo>
                    <a:cubicBezTo>
                      <a:pt x="237" y="1094"/>
                      <a:pt x="242" y="1098"/>
                      <a:pt x="243" y="1103"/>
                    </a:cubicBezTo>
                    <a:cubicBezTo>
                      <a:pt x="244" y="1107"/>
                      <a:pt x="244" y="1110"/>
                      <a:pt x="243" y="1114"/>
                    </a:cubicBezTo>
                    <a:cubicBezTo>
                      <a:pt x="242" y="1132"/>
                      <a:pt x="236" y="1149"/>
                      <a:pt x="233" y="1167"/>
                    </a:cubicBezTo>
                    <a:lnTo>
                      <a:pt x="233" y="1173"/>
                    </a:lnTo>
                    <a:lnTo>
                      <a:pt x="237" y="1183"/>
                    </a:lnTo>
                    <a:lnTo>
                      <a:pt x="244" y="1194"/>
                    </a:lnTo>
                    <a:lnTo>
                      <a:pt x="252" y="1203"/>
                    </a:lnTo>
                    <a:lnTo>
                      <a:pt x="262" y="1210"/>
                    </a:lnTo>
                    <a:cubicBezTo>
                      <a:pt x="267" y="1214"/>
                      <a:pt x="272" y="1216"/>
                      <a:pt x="278" y="1219"/>
                    </a:cubicBezTo>
                    <a:cubicBezTo>
                      <a:pt x="283" y="1221"/>
                      <a:pt x="289" y="1223"/>
                      <a:pt x="295" y="1225"/>
                    </a:cubicBezTo>
                    <a:cubicBezTo>
                      <a:pt x="324" y="1232"/>
                      <a:pt x="354" y="1234"/>
                      <a:pt x="384" y="1238"/>
                    </a:cubicBezTo>
                    <a:cubicBezTo>
                      <a:pt x="394" y="1239"/>
                      <a:pt x="403" y="1241"/>
                      <a:pt x="413" y="1243"/>
                    </a:cubicBezTo>
                    <a:cubicBezTo>
                      <a:pt x="418" y="1248"/>
                      <a:pt x="422" y="1255"/>
                      <a:pt x="426" y="1261"/>
                    </a:cubicBezTo>
                    <a:cubicBezTo>
                      <a:pt x="433" y="1272"/>
                      <a:pt x="440" y="1282"/>
                      <a:pt x="449" y="1291"/>
                    </a:cubicBezTo>
                    <a:cubicBezTo>
                      <a:pt x="457" y="1298"/>
                      <a:pt x="465" y="1303"/>
                      <a:pt x="475" y="1305"/>
                    </a:cubicBezTo>
                    <a:cubicBezTo>
                      <a:pt x="481" y="1306"/>
                      <a:pt x="486" y="1305"/>
                      <a:pt x="492" y="1303"/>
                    </a:cubicBezTo>
                    <a:cubicBezTo>
                      <a:pt x="507" y="1298"/>
                      <a:pt x="518" y="1286"/>
                      <a:pt x="530" y="1276"/>
                    </a:cubicBezTo>
                    <a:cubicBezTo>
                      <a:pt x="533" y="1276"/>
                      <a:pt x="536" y="1277"/>
                      <a:pt x="539" y="1278"/>
                    </a:cubicBezTo>
                    <a:cubicBezTo>
                      <a:pt x="548" y="1279"/>
                      <a:pt x="558" y="1281"/>
                      <a:pt x="567" y="1282"/>
                    </a:cubicBezTo>
                    <a:cubicBezTo>
                      <a:pt x="576" y="1283"/>
                      <a:pt x="585" y="1283"/>
                      <a:pt x="594" y="1282"/>
                    </a:cubicBezTo>
                    <a:lnTo>
                      <a:pt x="596" y="1256"/>
                    </a:lnTo>
                    <a:cubicBezTo>
                      <a:pt x="596" y="1249"/>
                      <a:pt x="596" y="1242"/>
                      <a:pt x="596" y="1235"/>
                    </a:cubicBezTo>
                    <a:cubicBezTo>
                      <a:pt x="595" y="1226"/>
                      <a:pt x="593" y="1217"/>
                      <a:pt x="591" y="1208"/>
                    </a:cubicBezTo>
                    <a:cubicBezTo>
                      <a:pt x="587" y="1191"/>
                      <a:pt x="582" y="1174"/>
                      <a:pt x="577" y="1157"/>
                    </a:cubicBezTo>
                    <a:cubicBezTo>
                      <a:pt x="574" y="1146"/>
                      <a:pt x="570" y="1135"/>
                      <a:pt x="568" y="1123"/>
                    </a:cubicBezTo>
                    <a:lnTo>
                      <a:pt x="568" y="1120"/>
                    </a:lnTo>
                    <a:cubicBezTo>
                      <a:pt x="574" y="1128"/>
                      <a:pt x="577" y="1138"/>
                      <a:pt x="581" y="1148"/>
                    </a:cubicBezTo>
                    <a:cubicBezTo>
                      <a:pt x="584" y="1158"/>
                      <a:pt x="587" y="1170"/>
                      <a:pt x="593" y="1179"/>
                    </a:cubicBezTo>
                    <a:lnTo>
                      <a:pt x="596" y="1182"/>
                    </a:lnTo>
                    <a:lnTo>
                      <a:pt x="601" y="1185"/>
                    </a:lnTo>
                    <a:lnTo>
                      <a:pt x="607" y="1187"/>
                    </a:lnTo>
                    <a:cubicBezTo>
                      <a:pt x="611" y="1187"/>
                      <a:pt x="615" y="1186"/>
                      <a:pt x="619" y="1185"/>
                    </a:cubicBezTo>
                    <a:cubicBezTo>
                      <a:pt x="624" y="1184"/>
                      <a:pt x="627" y="1183"/>
                      <a:pt x="632" y="1181"/>
                    </a:cubicBezTo>
                    <a:cubicBezTo>
                      <a:pt x="635" y="1179"/>
                      <a:pt x="638" y="1176"/>
                      <a:pt x="642" y="1174"/>
                    </a:cubicBezTo>
                    <a:cubicBezTo>
                      <a:pt x="645" y="1171"/>
                      <a:pt x="647" y="1168"/>
                      <a:pt x="649" y="1165"/>
                    </a:cubicBezTo>
                    <a:cubicBezTo>
                      <a:pt x="655" y="1156"/>
                      <a:pt x="658" y="1148"/>
                      <a:pt x="662" y="1139"/>
                    </a:cubicBezTo>
                    <a:cubicBezTo>
                      <a:pt x="665" y="1129"/>
                      <a:pt x="667" y="1119"/>
                      <a:pt x="671" y="1110"/>
                    </a:cubicBezTo>
                    <a:cubicBezTo>
                      <a:pt x="672" y="1107"/>
                      <a:pt x="675" y="1105"/>
                      <a:pt x="677" y="1103"/>
                    </a:cubicBezTo>
                    <a:cubicBezTo>
                      <a:pt x="687" y="1096"/>
                      <a:pt x="698" y="1091"/>
                      <a:pt x="708" y="1084"/>
                    </a:cubicBezTo>
                    <a:cubicBezTo>
                      <a:pt x="713" y="1081"/>
                      <a:pt x="717" y="1078"/>
                      <a:pt x="722" y="1074"/>
                    </a:cubicBezTo>
                    <a:cubicBezTo>
                      <a:pt x="728" y="1068"/>
                      <a:pt x="733" y="1062"/>
                      <a:pt x="738" y="1055"/>
                    </a:cubicBezTo>
                    <a:cubicBezTo>
                      <a:pt x="748" y="1041"/>
                      <a:pt x="755" y="1026"/>
                      <a:pt x="761" y="1010"/>
                    </a:cubicBezTo>
                    <a:cubicBezTo>
                      <a:pt x="764" y="1012"/>
                      <a:pt x="767" y="1015"/>
                      <a:pt x="771" y="1017"/>
                    </a:cubicBezTo>
                    <a:cubicBezTo>
                      <a:pt x="779" y="1025"/>
                      <a:pt x="787" y="1034"/>
                      <a:pt x="797" y="1040"/>
                    </a:cubicBezTo>
                    <a:lnTo>
                      <a:pt x="803" y="1043"/>
                    </a:lnTo>
                    <a:cubicBezTo>
                      <a:pt x="807" y="1044"/>
                      <a:pt x="810" y="1044"/>
                      <a:pt x="814" y="1044"/>
                    </a:cubicBezTo>
                    <a:lnTo>
                      <a:pt x="821" y="1042"/>
                    </a:lnTo>
                    <a:cubicBezTo>
                      <a:pt x="826" y="1040"/>
                      <a:pt x="831" y="1037"/>
                      <a:pt x="835" y="1035"/>
                    </a:cubicBezTo>
                    <a:cubicBezTo>
                      <a:pt x="848" y="1027"/>
                      <a:pt x="860" y="1019"/>
                      <a:pt x="871" y="1009"/>
                    </a:cubicBezTo>
                    <a:cubicBezTo>
                      <a:pt x="884" y="996"/>
                      <a:pt x="894" y="982"/>
                      <a:pt x="905" y="968"/>
                    </a:cubicBezTo>
                    <a:lnTo>
                      <a:pt x="907" y="959"/>
                    </a:lnTo>
                    <a:lnTo>
                      <a:pt x="908" y="952"/>
                    </a:lnTo>
                    <a:lnTo>
                      <a:pt x="907" y="945"/>
                    </a:lnTo>
                    <a:lnTo>
                      <a:pt x="905" y="938"/>
                    </a:lnTo>
                    <a:lnTo>
                      <a:pt x="901" y="933"/>
                    </a:lnTo>
                    <a:lnTo>
                      <a:pt x="895" y="928"/>
                    </a:lnTo>
                    <a:lnTo>
                      <a:pt x="889" y="926"/>
                    </a:lnTo>
                    <a:lnTo>
                      <a:pt x="884" y="924"/>
                    </a:lnTo>
                    <a:lnTo>
                      <a:pt x="872" y="923"/>
                    </a:lnTo>
                    <a:cubicBezTo>
                      <a:pt x="856" y="923"/>
                      <a:pt x="839" y="924"/>
                      <a:pt x="823" y="925"/>
                    </a:cubicBezTo>
                    <a:cubicBezTo>
                      <a:pt x="809" y="925"/>
                      <a:pt x="795" y="925"/>
                      <a:pt x="781" y="924"/>
                    </a:cubicBezTo>
                    <a:lnTo>
                      <a:pt x="764" y="921"/>
                    </a:lnTo>
                    <a:lnTo>
                      <a:pt x="747" y="917"/>
                    </a:lnTo>
                    <a:lnTo>
                      <a:pt x="731" y="911"/>
                    </a:lnTo>
                    <a:lnTo>
                      <a:pt x="723" y="907"/>
                    </a:lnTo>
                    <a:lnTo>
                      <a:pt x="715" y="903"/>
                    </a:lnTo>
                    <a:lnTo>
                      <a:pt x="707" y="897"/>
                    </a:lnTo>
                    <a:lnTo>
                      <a:pt x="700" y="892"/>
                    </a:lnTo>
                    <a:cubicBezTo>
                      <a:pt x="692" y="884"/>
                      <a:pt x="685" y="876"/>
                      <a:pt x="679" y="867"/>
                    </a:cubicBezTo>
                    <a:cubicBezTo>
                      <a:pt x="673" y="860"/>
                      <a:pt x="667" y="852"/>
                      <a:pt x="662" y="844"/>
                    </a:cubicBezTo>
                    <a:cubicBezTo>
                      <a:pt x="658" y="837"/>
                      <a:pt x="654" y="830"/>
                      <a:pt x="651" y="823"/>
                    </a:cubicBezTo>
                    <a:cubicBezTo>
                      <a:pt x="648" y="816"/>
                      <a:pt x="646" y="810"/>
                      <a:pt x="644" y="804"/>
                    </a:cubicBezTo>
                    <a:cubicBezTo>
                      <a:pt x="643" y="798"/>
                      <a:pt x="642" y="793"/>
                      <a:pt x="641" y="788"/>
                    </a:cubicBezTo>
                    <a:cubicBezTo>
                      <a:pt x="641" y="783"/>
                      <a:pt x="642" y="778"/>
                      <a:pt x="642" y="774"/>
                    </a:cubicBezTo>
                    <a:cubicBezTo>
                      <a:pt x="643" y="770"/>
                      <a:pt x="644" y="766"/>
                      <a:pt x="646" y="762"/>
                    </a:cubicBezTo>
                    <a:cubicBezTo>
                      <a:pt x="648" y="758"/>
                      <a:pt x="650" y="755"/>
                      <a:pt x="653" y="752"/>
                    </a:cubicBezTo>
                    <a:cubicBezTo>
                      <a:pt x="656" y="749"/>
                      <a:pt x="658" y="746"/>
                      <a:pt x="662" y="744"/>
                    </a:cubicBezTo>
                    <a:cubicBezTo>
                      <a:pt x="669" y="739"/>
                      <a:pt x="677" y="734"/>
                      <a:pt x="686" y="733"/>
                    </a:cubicBezTo>
                    <a:cubicBezTo>
                      <a:pt x="686" y="740"/>
                      <a:pt x="685" y="747"/>
                      <a:pt x="684" y="753"/>
                    </a:cubicBezTo>
                    <a:cubicBezTo>
                      <a:pt x="683" y="764"/>
                      <a:pt x="682" y="775"/>
                      <a:pt x="682" y="786"/>
                    </a:cubicBezTo>
                    <a:lnTo>
                      <a:pt x="683" y="798"/>
                    </a:lnTo>
                    <a:cubicBezTo>
                      <a:pt x="683" y="804"/>
                      <a:pt x="685" y="810"/>
                      <a:pt x="686" y="817"/>
                    </a:cubicBezTo>
                    <a:lnTo>
                      <a:pt x="691" y="829"/>
                    </a:lnTo>
                    <a:lnTo>
                      <a:pt x="695" y="836"/>
                    </a:lnTo>
                    <a:lnTo>
                      <a:pt x="698" y="842"/>
                    </a:lnTo>
                    <a:lnTo>
                      <a:pt x="704" y="849"/>
                    </a:lnTo>
                    <a:cubicBezTo>
                      <a:pt x="711" y="854"/>
                      <a:pt x="717" y="858"/>
                      <a:pt x="724" y="862"/>
                    </a:cubicBezTo>
                    <a:cubicBezTo>
                      <a:pt x="734" y="868"/>
                      <a:pt x="744" y="873"/>
                      <a:pt x="754" y="877"/>
                    </a:cubicBezTo>
                    <a:cubicBezTo>
                      <a:pt x="763" y="880"/>
                      <a:pt x="771" y="883"/>
                      <a:pt x="779" y="885"/>
                    </a:cubicBezTo>
                    <a:cubicBezTo>
                      <a:pt x="788" y="887"/>
                      <a:pt x="797" y="888"/>
                      <a:pt x="806" y="889"/>
                    </a:cubicBezTo>
                    <a:lnTo>
                      <a:pt x="820" y="890"/>
                    </a:lnTo>
                    <a:cubicBezTo>
                      <a:pt x="861" y="892"/>
                      <a:pt x="901" y="888"/>
                      <a:pt x="942" y="884"/>
                    </a:cubicBezTo>
                    <a:lnTo>
                      <a:pt x="948" y="882"/>
                    </a:lnTo>
                    <a:cubicBezTo>
                      <a:pt x="954" y="879"/>
                      <a:pt x="958" y="877"/>
                      <a:pt x="962" y="872"/>
                    </a:cubicBezTo>
                    <a:lnTo>
                      <a:pt x="965" y="866"/>
                    </a:lnTo>
                    <a:cubicBezTo>
                      <a:pt x="968" y="859"/>
                      <a:pt x="968" y="853"/>
                      <a:pt x="967" y="846"/>
                    </a:cubicBezTo>
                    <a:cubicBezTo>
                      <a:pt x="964" y="831"/>
                      <a:pt x="956" y="817"/>
                      <a:pt x="947" y="804"/>
                    </a:cubicBezTo>
                    <a:cubicBezTo>
                      <a:pt x="949" y="797"/>
                      <a:pt x="951" y="791"/>
                      <a:pt x="952" y="783"/>
                    </a:cubicBezTo>
                    <a:cubicBezTo>
                      <a:pt x="952" y="779"/>
                      <a:pt x="953" y="774"/>
                      <a:pt x="952" y="769"/>
                    </a:cubicBezTo>
                    <a:cubicBezTo>
                      <a:pt x="952" y="765"/>
                      <a:pt x="951" y="761"/>
                      <a:pt x="950" y="757"/>
                    </a:cubicBezTo>
                    <a:cubicBezTo>
                      <a:pt x="949" y="751"/>
                      <a:pt x="947" y="747"/>
                      <a:pt x="944" y="742"/>
                    </a:cubicBezTo>
                    <a:cubicBezTo>
                      <a:pt x="937" y="732"/>
                      <a:pt x="928" y="723"/>
                      <a:pt x="919" y="713"/>
                    </a:cubicBezTo>
                    <a:cubicBezTo>
                      <a:pt x="914" y="706"/>
                      <a:pt x="909" y="699"/>
                      <a:pt x="906" y="692"/>
                    </a:cubicBezTo>
                    <a:cubicBezTo>
                      <a:pt x="904" y="686"/>
                      <a:pt x="906" y="679"/>
                      <a:pt x="907" y="673"/>
                    </a:cubicBezTo>
                    <a:cubicBezTo>
                      <a:pt x="909" y="669"/>
                      <a:pt x="910" y="665"/>
                      <a:pt x="911" y="661"/>
                    </a:cubicBezTo>
                    <a:cubicBezTo>
                      <a:pt x="915" y="649"/>
                      <a:pt x="918" y="638"/>
                      <a:pt x="917" y="626"/>
                    </a:cubicBezTo>
                    <a:cubicBezTo>
                      <a:pt x="916" y="619"/>
                      <a:pt x="914" y="613"/>
                      <a:pt x="913" y="607"/>
                    </a:cubicBezTo>
                    <a:cubicBezTo>
                      <a:pt x="906" y="605"/>
                      <a:pt x="900" y="604"/>
                      <a:pt x="893" y="603"/>
                    </a:cubicBezTo>
                    <a:lnTo>
                      <a:pt x="886" y="603"/>
                    </a:lnTo>
                    <a:cubicBezTo>
                      <a:pt x="873" y="604"/>
                      <a:pt x="861" y="608"/>
                      <a:pt x="849" y="614"/>
                    </a:cubicBezTo>
                    <a:cubicBezTo>
                      <a:pt x="842" y="617"/>
                      <a:pt x="835" y="621"/>
                      <a:pt x="828" y="625"/>
                    </a:cubicBezTo>
                    <a:cubicBezTo>
                      <a:pt x="825" y="626"/>
                      <a:pt x="823" y="628"/>
                      <a:pt x="820" y="629"/>
                    </a:cubicBezTo>
                    <a:cubicBezTo>
                      <a:pt x="803" y="619"/>
                      <a:pt x="786" y="613"/>
                      <a:pt x="767" y="610"/>
                    </a:cubicBezTo>
                    <a:lnTo>
                      <a:pt x="760" y="609"/>
                    </a:lnTo>
                    <a:cubicBezTo>
                      <a:pt x="743" y="608"/>
                      <a:pt x="726" y="610"/>
                      <a:pt x="710" y="617"/>
                    </a:cubicBezTo>
                    <a:cubicBezTo>
                      <a:pt x="706" y="620"/>
                      <a:pt x="703" y="622"/>
                      <a:pt x="699" y="624"/>
                    </a:cubicBezTo>
                    <a:lnTo>
                      <a:pt x="693" y="630"/>
                    </a:lnTo>
                    <a:cubicBezTo>
                      <a:pt x="682" y="642"/>
                      <a:pt x="673" y="656"/>
                      <a:pt x="662" y="668"/>
                    </a:cubicBezTo>
                    <a:cubicBezTo>
                      <a:pt x="657" y="673"/>
                      <a:pt x="653" y="678"/>
                      <a:pt x="647" y="682"/>
                    </a:cubicBezTo>
                    <a:lnTo>
                      <a:pt x="639" y="687"/>
                    </a:lnTo>
                    <a:cubicBezTo>
                      <a:pt x="633" y="691"/>
                      <a:pt x="626" y="694"/>
                      <a:pt x="619" y="697"/>
                    </a:cubicBezTo>
                    <a:cubicBezTo>
                      <a:pt x="584" y="684"/>
                      <a:pt x="549" y="669"/>
                      <a:pt x="513" y="658"/>
                    </a:cubicBezTo>
                    <a:cubicBezTo>
                      <a:pt x="503" y="655"/>
                      <a:pt x="494" y="653"/>
                      <a:pt x="484" y="652"/>
                    </a:cubicBezTo>
                    <a:cubicBezTo>
                      <a:pt x="480" y="652"/>
                      <a:pt x="476" y="652"/>
                      <a:pt x="471" y="653"/>
                    </a:cubicBezTo>
                    <a:lnTo>
                      <a:pt x="467" y="654"/>
                    </a:lnTo>
                    <a:lnTo>
                      <a:pt x="462" y="656"/>
                    </a:lnTo>
                    <a:lnTo>
                      <a:pt x="456" y="660"/>
                    </a:lnTo>
                    <a:lnTo>
                      <a:pt x="452" y="670"/>
                    </a:lnTo>
                    <a:cubicBezTo>
                      <a:pt x="451" y="676"/>
                      <a:pt x="451" y="681"/>
                      <a:pt x="452" y="688"/>
                    </a:cubicBezTo>
                    <a:cubicBezTo>
                      <a:pt x="454" y="697"/>
                      <a:pt x="458" y="704"/>
                      <a:pt x="462" y="713"/>
                    </a:cubicBezTo>
                    <a:cubicBezTo>
                      <a:pt x="465" y="717"/>
                      <a:pt x="467" y="723"/>
                      <a:pt x="468" y="728"/>
                    </a:cubicBezTo>
                    <a:cubicBezTo>
                      <a:pt x="465" y="733"/>
                      <a:pt x="462" y="738"/>
                      <a:pt x="460" y="743"/>
                    </a:cubicBezTo>
                    <a:lnTo>
                      <a:pt x="458" y="750"/>
                    </a:lnTo>
                    <a:lnTo>
                      <a:pt x="457" y="756"/>
                    </a:lnTo>
                    <a:lnTo>
                      <a:pt x="458" y="763"/>
                    </a:lnTo>
                    <a:lnTo>
                      <a:pt x="459" y="769"/>
                    </a:lnTo>
                    <a:lnTo>
                      <a:pt x="462" y="775"/>
                    </a:lnTo>
                    <a:lnTo>
                      <a:pt x="466" y="780"/>
                    </a:lnTo>
                    <a:lnTo>
                      <a:pt x="474" y="788"/>
                    </a:lnTo>
                    <a:cubicBezTo>
                      <a:pt x="485" y="797"/>
                      <a:pt x="497" y="803"/>
                      <a:pt x="509" y="811"/>
                    </a:cubicBezTo>
                    <a:cubicBezTo>
                      <a:pt x="513" y="814"/>
                      <a:pt x="517" y="817"/>
                      <a:pt x="520" y="821"/>
                    </a:cubicBezTo>
                    <a:lnTo>
                      <a:pt x="525" y="827"/>
                    </a:lnTo>
                    <a:cubicBezTo>
                      <a:pt x="528" y="831"/>
                      <a:pt x="529" y="835"/>
                      <a:pt x="530" y="839"/>
                    </a:cubicBezTo>
                    <a:lnTo>
                      <a:pt x="531" y="844"/>
                    </a:lnTo>
                    <a:cubicBezTo>
                      <a:pt x="532" y="850"/>
                      <a:pt x="531" y="857"/>
                      <a:pt x="530" y="863"/>
                    </a:cubicBezTo>
                    <a:cubicBezTo>
                      <a:pt x="513" y="871"/>
                      <a:pt x="494" y="863"/>
                      <a:pt x="479" y="856"/>
                    </a:cubicBezTo>
                    <a:cubicBezTo>
                      <a:pt x="469" y="851"/>
                      <a:pt x="459" y="845"/>
                      <a:pt x="450" y="839"/>
                    </a:cubicBezTo>
                    <a:cubicBezTo>
                      <a:pt x="435" y="829"/>
                      <a:pt x="420" y="818"/>
                      <a:pt x="406" y="807"/>
                    </a:cubicBezTo>
                    <a:cubicBezTo>
                      <a:pt x="400" y="802"/>
                      <a:pt x="395" y="797"/>
                      <a:pt x="388" y="794"/>
                    </a:cubicBezTo>
                    <a:cubicBezTo>
                      <a:pt x="384" y="792"/>
                      <a:pt x="380" y="790"/>
                      <a:pt x="375" y="789"/>
                    </a:cubicBezTo>
                    <a:cubicBezTo>
                      <a:pt x="355" y="787"/>
                      <a:pt x="336" y="791"/>
                      <a:pt x="316" y="789"/>
                    </a:cubicBezTo>
                    <a:cubicBezTo>
                      <a:pt x="310" y="788"/>
                      <a:pt x="305" y="787"/>
                      <a:pt x="300" y="783"/>
                    </a:cubicBezTo>
                    <a:cubicBezTo>
                      <a:pt x="298" y="780"/>
                      <a:pt x="297" y="778"/>
                      <a:pt x="295" y="775"/>
                    </a:cubicBezTo>
                    <a:lnTo>
                      <a:pt x="284" y="767"/>
                    </a:lnTo>
                    <a:lnTo>
                      <a:pt x="275" y="763"/>
                    </a:lnTo>
                    <a:lnTo>
                      <a:pt x="265" y="760"/>
                    </a:lnTo>
                    <a:lnTo>
                      <a:pt x="261" y="760"/>
                    </a:lnTo>
                    <a:lnTo>
                      <a:pt x="256" y="760"/>
                    </a:lnTo>
                    <a:lnTo>
                      <a:pt x="251" y="760"/>
                    </a:lnTo>
                    <a:lnTo>
                      <a:pt x="242" y="763"/>
                    </a:lnTo>
                    <a:cubicBezTo>
                      <a:pt x="238" y="766"/>
                      <a:pt x="235" y="768"/>
                      <a:pt x="232" y="771"/>
                    </a:cubicBezTo>
                    <a:cubicBezTo>
                      <a:pt x="229" y="774"/>
                      <a:pt x="226" y="777"/>
                      <a:pt x="223" y="780"/>
                    </a:cubicBezTo>
                    <a:cubicBezTo>
                      <a:pt x="209" y="799"/>
                      <a:pt x="202" y="822"/>
                      <a:pt x="193" y="844"/>
                    </a:cubicBezTo>
                    <a:cubicBezTo>
                      <a:pt x="193" y="849"/>
                      <a:pt x="193" y="854"/>
                      <a:pt x="193" y="859"/>
                    </a:cubicBezTo>
                    <a:cubicBezTo>
                      <a:pt x="191" y="868"/>
                      <a:pt x="189" y="877"/>
                      <a:pt x="186" y="885"/>
                    </a:cubicBezTo>
                    <a:cubicBezTo>
                      <a:pt x="180" y="897"/>
                      <a:pt x="173" y="908"/>
                      <a:pt x="167" y="921"/>
                    </a:cubicBezTo>
                    <a:cubicBezTo>
                      <a:pt x="165" y="926"/>
                      <a:pt x="164" y="931"/>
                      <a:pt x="163" y="937"/>
                    </a:cubicBezTo>
                    <a:lnTo>
                      <a:pt x="162" y="946"/>
                    </a:lnTo>
                    <a:lnTo>
                      <a:pt x="165" y="956"/>
                    </a:lnTo>
                    <a:cubicBezTo>
                      <a:pt x="167" y="959"/>
                      <a:pt x="169" y="962"/>
                      <a:pt x="171" y="965"/>
                    </a:cubicBezTo>
                    <a:cubicBezTo>
                      <a:pt x="175" y="968"/>
                      <a:pt x="178" y="971"/>
                      <a:pt x="181" y="974"/>
                    </a:cubicBezTo>
                    <a:cubicBezTo>
                      <a:pt x="185" y="976"/>
                      <a:pt x="188" y="977"/>
                      <a:pt x="192" y="979"/>
                    </a:cubicBezTo>
                    <a:cubicBezTo>
                      <a:pt x="196" y="981"/>
                      <a:pt x="201" y="983"/>
                      <a:pt x="205" y="984"/>
                    </a:cubicBezTo>
                    <a:close/>
                    <a:moveTo>
                      <a:pt x="1175" y="659"/>
                    </a:moveTo>
                    <a:cubicBezTo>
                      <a:pt x="1198" y="653"/>
                      <a:pt x="1220" y="646"/>
                      <a:pt x="1242" y="639"/>
                    </a:cubicBezTo>
                    <a:cubicBezTo>
                      <a:pt x="1247" y="638"/>
                      <a:pt x="1252" y="641"/>
                      <a:pt x="1256" y="644"/>
                    </a:cubicBezTo>
                    <a:cubicBezTo>
                      <a:pt x="1264" y="650"/>
                      <a:pt x="1272" y="656"/>
                      <a:pt x="1281" y="660"/>
                    </a:cubicBezTo>
                    <a:cubicBezTo>
                      <a:pt x="1284" y="662"/>
                      <a:pt x="1287" y="663"/>
                      <a:pt x="1291" y="664"/>
                    </a:cubicBezTo>
                    <a:cubicBezTo>
                      <a:pt x="1297" y="666"/>
                      <a:pt x="1302" y="666"/>
                      <a:pt x="1307" y="667"/>
                    </a:cubicBezTo>
                    <a:cubicBezTo>
                      <a:pt x="1312" y="666"/>
                      <a:pt x="1316" y="666"/>
                      <a:pt x="1321" y="665"/>
                    </a:cubicBezTo>
                    <a:lnTo>
                      <a:pt x="1329" y="663"/>
                    </a:lnTo>
                    <a:cubicBezTo>
                      <a:pt x="1337" y="655"/>
                      <a:pt x="1345" y="647"/>
                      <a:pt x="1352" y="639"/>
                    </a:cubicBezTo>
                    <a:cubicBezTo>
                      <a:pt x="1375" y="616"/>
                      <a:pt x="1397" y="592"/>
                      <a:pt x="1417" y="567"/>
                    </a:cubicBezTo>
                    <a:cubicBezTo>
                      <a:pt x="1423" y="558"/>
                      <a:pt x="1429" y="549"/>
                      <a:pt x="1436" y="540"/>
                    </a:cubicBezTo>
                    <a:lnTo>
                      <a:pt x="1447" y="523"/>
                    </a:lnTo>
                    <a:cubicBezTo>
                      <a:pt x="1452" y="514"/>
                      <a:pt x="1456" y="505"/>
                      <a:pt x="1461" y="496"/>
                    </a:cubicBezTo>
                    <a:lnTo>
                      <a:pt x="1467" y="478"/>
                    </a:lnTo>
                    <a:lnTo>
                      <a:pt x="1470" y="469"/>
                    </a:lnTo>
                    <a:lnTo>
                      <a:pt x="1472" y="460"/>
                    </a:lnTo>
                    <a:lnTo>
                      <a:pt x="1473" y="450"/>
                    </a:lnTo>
                    <a:lnTo>
                      <a:pt x="1474" y="441"/>
                    </a:lnTo>
                    <a:lnTo>
                      <a:pt x="1473" y="433"/>
                    </a:lnTo>
                    <a:lnTo>
                      <a:pt x="1472" y="424"/>
                    </a:lnTo>
                    <a:lnTo>
                      <a:pt x="1470" y="415"/>
                    </a:lnTo>
                    <a:lnTo>
                      <a:pt x="1467" y="406"/>
                    </a:lnTo>
                    <a:lnTo>
                      <a:pt x="1462" y="398"/>
                    </a:lnTo>
                    <a:lnTo>
                      <a:pt x="1456" y="388"/>
                    </a:lnTo>
                    <a:lnTo>
                      <a:pt x="1448" y="384"/>
                    </a:lnTo>
                    <a:cubicBezTo>
                      <a:pt x="1445" y="383"/>
                      <a:pt x="1442" y="382"/>
                      <a:pt x="1438" y="382"/>
                    </a:cubicBezTo>
                    <a:cubicBezTo>
                      <a:pt x="1435" y="382"/>
                      <a:pt x="1432" y="382"/>
                      <a:pt x="1429" y="383"/>
                    </a:cubicBezTo>
                    <a:lnTo>
                      <a:pt x="1424" y="385"/>
                    </a:lnTo>
                    <a:cubicBezTo>
                      <a:pt x="1410" y="394"/>
                      <a:pt x="1401" y="408"/>
                      <a:pt x="1389" y="418"/>
                    </a:cubicBezTo>
                    <a:lnTo>
                      <a:pt x="1386" y="419"/>
                    </a:lnTo>
                    <a:cubicBezTo>
                      <a:pt x="1381" y="421"/>
                      <a:pt x="1377" y="421"/>
                      <a:pt x="1371" y="420"/>
                    </a:cubicBezTo>
                    <a:cubicBezTo>
                      <a:pt x="1365" y="419"/>
                      <a:pt x="1360" y="417"/>
                      <a:pt x="1355" y="415"/>
                    </a:cubicBezTo>
                    <a:cubicBezTo>
                      <a:pt x="1349" y="414"/>
                      <a:pt x="1344" y="413"/>
                      <a:pt x="1338" y="413"/>
                    </a:cubicBezTo>
                    <a:lnTo>
                      <a:pt x="1327" y="414"/>
                    </a:lnTo>
                    <a:lnTo>
                      <a:pt x="1317" y="418"/>
                    </a:lnTo>
                    <a:lnTo>
                      <a:pt x="1305" y="424"/>
                    </a:lnTo>
                    <a:cubicBezTo>
                      <a:pt x="1299" y="429"/>
                      <a:pt x="1293" y="434"/>
                      <a:pt x="1286" y="439"/>
                    </a:cubicBezTo>
                    <a:cubicBezTo>
                      <a:pt x="1279" y="446"/>
                      <a:pt x="1271" y="453"/>
                      <a:pt x="1264" y="461"/>
                    </a:cubicBezTo>
                    <a:cubicBezTo>
                      <a:pt x="1255" y="470"/>
                      <a:pt x="1247" y="479"/>
                      <a:pt x="1238" y="488"/>
                    </a:cubicBezTo>
                    <a:cubicBezTo>
                      <a:pt x="1219" y="496"/>
                      <a:pt x="1198" y="487"/>
                      <a:pt x="1179" y="480"/>
                    </a:cubicBezTo>
                    <a:cubicBezTo>
                      <a:pt x="1173" y="477"/>
                      <a:pt x="1166" y="475"/>
                      <a:pt x="1159" y="472"/>
                    </a:cubicBezTo>
                    <a:cubicBezTo>
                      <a:pt x="1154" y="471"/>
                      <a:pt x="1149" y="470"/>
                      <a:pt x="1143" y="469"/>
                    </a:cubicBezTo>
                    <a:lnTo>
                      <a:pt x="1137" y="469"/>
                    </a:lnTo>
                    <a:lnTo>
                      <a:pt x="1132" y="469"/>
                    </a:lnTo>
                    <a:lnTo>
                      <a:pt x="1126" y="470"/>
                    </a:lnTo>
                    <a:lnTo>
                      <a:pt x="1120" y="472"/>
                    </a:lnTo>
                    <a:lnTo>
                      <a:pt x="1114" y="474"/>
                    </a:lnTo>
                    <a:lnTo>
                      <a:pt x="1108" y="478"/>
                    </a:lnTo>
                    <a:lnTo>
                      <a:pt x="1103" y="482"/>
                    </a:lnTo>
                    <a:lnTo>
                      <a:pt x="1098" y="487"/>
                    </a:lnTo>
                    <a:lnTo>
                      <a:pt x="1093" y="493"/>
                    </a:lnTo>
                    <a:lnTo>
                      <a:pt x="1086" y="504"/>
                    </a:lnTo>
                    <a:cubicBezTo>
                      <a:pt x="1083" y="506"/>
                      <a:pt x="1081" y="510"/>
                      <a:pt x="1078" y="513"/>
                    </a:cubicBezTo>
                    <a:cubicBezTo>
                      <a:pt x="1064" y="533"/>
                      <a:pt x="1060" y="558"/>
                      <a:pt x="1055" y="581"/>
                    </a:cubicBezTo>
                    <a:lnTo>
                      <a:pt x="1055" y="582"/>
                    </a:lnTo>
                    <a:lnTo>
                      <a:pt x="1053" y="580"/>
                    </a:lnTo>
                    <a:cubicBezTo>
                      <a:pt x="1046" y="572"/>
                      <a:pt x="1040" y="563"/>
                      <a:pt x="1032" y="556"/>
                    </a:cubicBezTo>
                    <a:lnTo>
                      <a:pt x="1025" y="553"/>
                    </a:lnTo>
                    <a:lnTo>
                      <a:pt x="1021" y="551"/>
                    </a:lnTo>
                    <a:lnTo>
                      <a:pt x="1017" y="550"/>
                    </a:lnTo>
                    <a:lnTo>
                      <a:pt x="1012" y="550"/>
                    </a:lnTo>
                    <a:lnTo>
                      <a:pt x="1007" y="551"/>
                    </a:lnTo>
                    <a:lnTo>
                      <a:pt x="1003" y="553"/>
                    </a:lnTo>
                    <a:lnTo>
                      <a:pt x="999" y="555"/>
                    </a:lnTo>
                    <a:lnTo>
                      <a:pt x="992" y="562"/>
                    </a:lnTo>
                    <a:lnTo>
                      <a:pt x="985" y="571"/>
                    </a:lnTo>
                    <a:lnTo>
                      <a:pt x="990" y="588"/>
                    </a:lnTo>
                    <a:lnTo>
                      <a:pt x="997" y="607"/>
                    </a:lnTo>
                    <a:lnTo>
                      <a:pt x="1001" y="616"/>
                    </a:lnTo>
                    <a:lnTo>
                      <a:pt x="1006" y="624"/>
                    </a:lnTo>
                    <a:lnTo>
                      <a:pt x="1011" y="632"/>
                    </a:lnTo>
                    <a:lnTo>
                      <a:pt x="1016" y="638"/>
                    </a:lnTo>
                    <a:lnTo>
                      <a:pt x="1022" y="644"/>
                    </a:lnTo>
                    <a:lnTo>
                      <a:pt x="1028" y="650"/>
                    </a:lnTo>
                    <a:lnTo>
                      <a:pt x="1035" y="655"/>
                    </a:lnTo>
                    <a:lnTo>
                      <a:pt x="1042" y="659"/>
                    </a:lnTo>
                    <a:lnTo>
                      <a:pt x="1049" y="663"/>
                    </a:lnTo>
                    <a:lnTo>
                      <a:pt x="1057" y="666"/>
                    </a:lnTo>
                    <a:lnTo>
                      <a:pt x="1064" y="668"/>
                    </a:lnTo>
                    <a:lnTo>
                      <a:pt x="1072" y="670"/>
                    </a:lnTo>
                    <a:lnTo>
                      <a:pt x="1089" y="671"/>
                    </a:lnTo>
                    <a:lnTo>
                      <a:pt x="1107" y="671"/>
                    </a:lnTo>
                    <a:cubicBezTo>
                      <a:pt x="1116" y="671"/>
                      <a:pt x="1125" y="670"/>
                      <a:pt x="1135" y="668"/>
                    </a:cubicBezTo>
                    <a:cubicBezTo>
                      <a:pt x="1148" y="666"/>
                      <a:pt x="1162" y="663"/>
                      <a:pt x="1175" y="659"/>
                    </a:cubicBezTo>
                    <a:close/>
                    <a:moveTo>
                      <a:pt x="851" y="95"/>
                    </a:moveTo>
                    <a:cubicBezTo>
                      <a:pt x="855" y="99"/>
                      <a:pt x="859" y="102"/>
                      <a:pt x="864" y="105"/>
                    </a:cubicBezTo>
                    <a:lnTo>
                      <a:pt x="869" y="108"/>
                    </a:lnTo>
                    <a:cubicBezTo>
                      <a:pt x="877" y="111"/>
                      <a:pt x="884" y="111"/>
                      <a:pt x="893" y="109"/>
                    </a:cubicBezTo>
                    <a:lnTo>
                      <a:pt x="898" y="108"/>
                    </a:lnTo>
                    <a:cubicBezTo>
                      <a:pt x="914" y="101"/>
                      <a:pt x="925" y="89"/>
                      <a:pt x="936" y="76"/>
                    </a:cubicBezTo>
                    <a:lnTo>
                      <a:pt x="939" y="72"/>
                    </a:lnTo>
                    <a:lnTo>
                      <a:pt x="941" y="67"/>
                    </a:lnTo>
                    <a:lnTo>
                      <a:pt x="943" y="62"/>
                    </a:lnTo>
                    <a:lnTo>
                      <a:pt x="943" y="56"/>
                    </a:lnTo>
                    <a:lnTo>
                      <a:pt x="943" y="46"/>
                    </a:lnTo>
                    <a:lnTo>
                      <a:pt x="941" y="36"/>
                    </a:lnTo>
                    <a:cubicBezTo>
                      <a:pt x="939" y="32"/>
                      <a:pt x="937" y="27"/>
                      <a:pt x="935" y="23"/>
                    </a:cubicBezTo>
                    <a:lnTo>
                      <a:pt x="929" y="15"/>
                    </a:lnTo>
                    <a:lnTo>
                      <a:pt x="922" y="8"/>
                    </a:lnTo>
                    <a:lnTo>
                      <a:pt x="918" y="5"/>
                    </a:lnTo>
                    <a:lnTo>
                      <a:pt x="913" y="2"/>
                    </a:lnTo>
                    <a:lnTo>
                      <a:pt x="908" y="1"/>
                    </a:lnTo>
                    <a:lnTo>
                      <a:pt x="902" y="0"/>
                    </a:lnTo>
                    <a:lnTo>
                      <a:pt x="897" y="0"/>
                    </a:lnTo>
                    <a:lnTo>
                      <a:pt x="891" y="1"/>
                    </a:lnTo>
                    <a:lnTo>
                      <a:pt x="885" y="3"/>
                    </a:lnTo>
                    <a:lnTo>
                      <a:pt x="880" y="7"/>
                    </a:lnTo>
                    <a:lnTo>
                      <a:pt x="876" y="11"/>
                    </a:lnTo>
                    <a:lnTo>
                      <a:pt x="871" y="16"/>
                    </a:lnTo>
                    <a:lnTo>
                      <a:pt x="868" y="22"/>
                    </a:lnTo>
                    <a:lnTo>
                      <a:pt x="865" y="29"/>
                    </a:lnTo>
                    <a:lnTo>
                      <a:pt x="862" y="36"/>
                    </a:lnTo>
                    <a:lnTo>
                      <a:pt x="857" y="53"/>
                    </a:lnTo>
                    <a:lnTo>
                      <a:pt x="853" y="75"/>
                    </a:lnTo>
                    <a:lnTo>
                      <a:pt x="851" y="95"/>
                    </a:lnTo>
                    <a:close/>
                    <a:moveTo>
                      <a:pt x="3422" y="669"/>
                    </a:moveTo>
                    <a:lnTo>
                      <a:pt x="3421" y="665"/>
                    </a:lnTo>
                    <a:lnTo>
                      <a:pt x="3420" y="661"/>
                    </a:lnTo>
                    <a:lnTo>
                      <a:pt x="3417" y="655"/>
                    </a:lnTo>
                    <a:cubicBezTo>
                      <a:pt x="3414" y="652"/>
                      <a:pt x="3412" y="650"/>
                      <a:pt x="3408" y="647"/>
                    </a:cubicBezTo>
                    <a:cubicBezTo>
                      <a:pt x="3397" y="641"/>
                      <a:pt x="3383" y="638"/>
                      <a:pt x="3370" y="638"/>
                    </a:cubicBezTo>
                    <a:cubicBezTo>
                      <a:pt x="3366" y="638"/>
                      <a:pt x="3363" y="639"/>
                      <a:pt x="3359" y="640"/>
                    </a:cubicBezTo>
                    <a:lnTo>
                      <a:pt x="3355" y="643"/>
                    </a:lnTo>
                    <a:lnTo>
                      <a:pt x="3351" y="647"/>
                    </a:lnTo>
                    <a:lnTo>
                      <a:pt x="3350" y="653"/>
                    </a:lnTo>
                    <a:lnTo>
                      <a:pt x="3351" y="662"/>
                    </a:lnTo>
                    <a:cubicBezTo>
                      <a:pt x="3352" y="666"/>
                      <a:pt x="3353" y="669"/>
                      <a:pt x="3354" y="672"/>
                    </a:cubicBezTo>
                    <a:lnTo>
                      <a:pt x="3358" y="678"/>
                    </a:lnTo>
                    <a:cubicBezTo>
                      <a:pt x="3363" y="684"/>
                      <a:pt x="3368" y="688"/>
                      <a:pt x="3375" y="692"/>
                    </a:cubicBezTo>
                    <a:cubicBezTo>
                      <a:pt x="3380" y="694"/>
                      <a:pt x="3385" y="695"/>
                      <a:pt x="3390" y="696"/>
                    </a:cubicBezTo>
                    <a:lnTo>
                      <a:pt x="3396" y="696"/>
                    </a:lnTo>
                    <a:cubicBezTo>
                      <a:pt x="3400" y="696"/>
                      <a:pt x="3403" y="695"/>
                      <a:pt x="3406" y="694"/>
                    </a:cubicBezTo>
                    <a:lnTo>
                      <a:pt x="3413" y="690"/>
                    </a:lnTo>
                    <a:lnTo>
                      <a:pt x="3415" y="687"/>
                    </a:lnTo>
                    <a:lnTo>
                      <a:pt x="3418" y="684"/>
                    </a:lnTo>
                    <a:lnTo>
                      <a:pt x="3420" y="681"/>
                    </a:lnTo>
                    <a:lnTo>
                      <a:pt x="3421" y="673"/>
                    </a:lnTo>
                    <a:lnTo>
                      <a:pt x="3422" y="669"/>
                    </a:lnTo>
                    <a:close/>
                    <a:moveTo>
                      <a:pt x="3511" y="569"/>
                    </a:moveTo>
                    <a:lnTo>
                      <a:pt x="3507" y="569"/>
                    </a:lnTo>
                    <a:lnTo>
                      <a:pt x="3504" y="570"/>
                    </a:lnTo>
                    <a:cubicBezTo>
                      <a:pt x="3501" y="572"/>
                      <a:pt x="3499" y="573"/>
                      <a:pt x="3497" y="576"/>
                    </a:cubicBezTo>
                    <a:cubicBezTo>
                      <a:pt x="3489" y="585"/>
                      <a:pt x="3488" y="598"/>
                      <a:pt x="3491" y="609"/>
                    </a:cubicBezTo>
                    <a:lnTo>
                      <a:pt x="3492" y="613"/>
                    </a:lnTo>
                    <a:cubicBezTo>
                      <a:pt x="3495" y="620"/>
                      <a:pt x="3498" y="623"/>
                      <a:pt x="3504" y="627"/>
                    </a:cubicBezTo>
                    <a:lnTo>
                      <a:pt x="3507" y="628"/>
                    </a:lnTo>
                    <a:lnTo>
                      <a:pt x="3511" y="628"/>
                    </a:lnTo>
                    <a:lnTo>
                      <a:pt x="3514" y="628"/>
                    </a:lnTo>
                    <a:lnTo>
                      <a:pt x="3518" y="627"/>
                    </a:lnTo>
                    <a:cubicBezTo>
                      <a:pt x="3521" y="625"/>
                      <a:pt x="3523" y="624"/>
                      <a:pt x="3525" y="621"/>
                    </a:cubicBezTo>
                    <a:cubicBezTo>
                      <a:pt x="3533" y="611"/>
                      <a:pt x="3534" y="598"/>
                      <a:pt x="3530" y="586"/>
                    </a:cubicBezTo>
                    <a:lnTo>
                      <a:pt x="3529" y="582"/>
                    </a:lnTo>
                    <a:cubicBezTo>
                      <a:pt x="3526" y="576"/>
                      <a:pt x="3523" y="573"/>
                      <a:pt x="3518" y="570"/>
                    </a:cubicBezTo>
                    <a:lnTo>
                      <a:pt x="3514" y="569"/>
                    </a:lnTo>
                    <a:lnTo>
                      <a:pt x="3511" y="569"/>
                    </a:lnTo>
                    <a:close/>
                    <a:moveTo>
                      <a:pt x="3428" y="535"/>
                    </a:moveTo>
                    <a:lnTo>
                      <a:pt x="3423" y="536"/>
                    </a:lnTo>
                    <a:cubicBezTo>
                      <a:pt x="3415" y="538"/>
                      <a:pt x="3410" y="543"/>
                      <a:pt x="3406" y="551"/>
                    </a:cubicBezTo>
                    <a:lnTo>
                      <a:pt x="3405" y="555"/>
                    </a:lnTo>
                    <a:cubicBezTo>
                      <a:pt x="3403" y="566"/>
                      <a:pt x="3406" y="574"/>
                      <a:pt x="3414" y="580"/>
                    </a:cubicBezTo>
                    <a:lnTo>
                      <a:pt x="3419" y="583"/>
                    </a:lnTo>
                    <a:cubicBezTo>
                      <a:pt x="3425" y="585"/>
                      <a:pt x="3431" y="585"/>
                      <a:pt x="3438" y="583"/>
                    </a:cubicBezTo>
                    <a:lnTo>
                      <a:pt x="3442" y="580"/>
                    </a:lnTo>
                    <a:cubicBezTo>
                      <a:pt x="3450" y="574"/>
                      <a:pt x="3453" y="566"/>
                      <a:pt x="3452" y="555"/>
                    </a:cubicBezTo>
                    <a:cubicBezTo>
                      <a:pt x="3450" y="549"/>
                      <a:pt x="3448" y="546"/>
                      <a:pt x="3444" y="541"/>
                    </a:cubicBezTo>
                    <a:cubicBezTo>
                      <a:pt x="3440" y="538"/>
                      <a:pt x="3436" y="536"/>
                      <a:pt x="3431" y="535"/>
                    </a:cubicBezTo>
                    <a:lnTo>
                      <a:pt x="3428" y="535"/>
                    </a:lnTo>
                    <a:close/>
                    <a:moveTo>
                      <a:pt x="3601" y="505"/>
                    </a:moveTo>
                    <a:lnTo>
                      <a:pt x="3595" y="506"/>
                    </a:lnTo>
                    <a:cubicBezTo>
                      <a:pt x="3589" y="508"/>
                      <a:pt x="3586" y="510"/>
                      <a:pt x="3582" y="515"/>
                    </a:cubicBezTo>
                    <a:cubicBezTo>
                      <a:pt x="3577" y="523"/>
                      <a:pt x="3576" y="532"/>
                      <a:pt x="3579" y="541"/>
                    </a:cubicBezTo>
                    <a:lnTo>
                      <a:pt x="3580" y="545"/>
                    </a:lnTo>
                    <a:cubicBezTo>
                      <a:pt x="3584" y="552"/>
                      <a:pt x="3588" y="556"/>
                      <a:pt x="3595" y="558"/>
                    </a:cubicBezTo>
                    <a:cubicBezTo>
                      <a:pt x="3598" y="559"/>
                      <a:pt x="3600" y="559"/>
                      <a:pt x="3603" y="559"/>
                    </a:cubicBezTo>
                    <a:lnTo>
                      <a:pt x="3609" y="557"/>
                    </a:lnTo>
                    <a:cubicBezTo>
                      <a:pt x="3615" y="554"/>
                      <a:pt x="3618" y="551"/>
                      <a:pt x="3621" y="545"/>
                    </a:cubicBezTo>
                    <a:cubicBezTo>
                      <a:pt x="3625" y="536"/>
                      <a:pt x="3625" y="528"/>
                      <a:pt x="3621" y="519"/>
                    </a:cubicBezTo>
                    <a:lnTo>
                      <a:pt x="3619" y="515"/>
                    </a:lnTo>
                    <a:cubicBezTo>
                      <a:pt x="3614" y="509"/>
                      <a:pt x="3610" y="507"/>
                      <a:pt x="3603" y="505"/>
                    </a:cubicBezTo>
                    <a:lnTo>
                      <a:pt x="3601" y="505"/>
                    </a:lnTo>
                    <a:close/>
                    <a:moveTo>
                      <a:pt x="3847" y="755"/>
                    </a:moveTo>
                    <a:lnTo>
                      <a:pt x="3844" y="755"/>
                    </a:lnTo>
                    <a:lnTo>
                      <a:pt x="3838" y="757"/>
                    </a:lnTo>
                    <a:cubicBezTo>
                      <a:pt x="3835" y="759"/>
                      <a:pt x="3833" y="761"/>
                      <a:pt x="3831" y="763"/>
                    </a:cubicBezTo>
                    <a:cubicBezTo>
                      <a:pt x="3823" y="774"/>
                      <a:pt x="3822" y="789"/>
                      <a:pt x="3827" y="801"/>
                    </a:cubicBezTo>
                    <a:lnTo>
                      <a:pt x="3830" y="806"/>
                    </a:lnTo>
                    <a:cubicBezTo>
                      <a:pt x="3833" y="810"/>
                      <a:pt x="3836" y="812"/>
                      <a:pt x="3841" y="814"/>
                    </a:cubicBezTo>
                    <a:lnTo>
                      <a:pt x="3844" y="815"/>
                    </a:lnTo>
                    <a:lnTo>
                      <a:pt x="3847" y="816"/>
                    </a:lnTo>
                    <a:lnTo>
                      <a:pt x="3851" y="815"/>
                    </a:lnTo>
                    <a:lnTo>
                      <a:pt x="3857" y="813"/>
                    </a:lnTo>
                    <a:cubicBezTo>
                      <a:pt x="3860" y="811"/>
                      <a:pt x="3861" y="810"/>
                      <a:pt x="3863" y="808"/>
                    </a:cubicBezTo>
                    <a:cubicBezTo>
                      <a:pt x="3872" y="796"/>
                      <a:pt x="3872" y="782"/>
                      <a:pt x="3867" y="769"/>
                    </a:cubicBezTo>
                    <a:lnTo>
                      <a:pt x="3865" y="765"/>
                    </a:lnTo>
                    <a:cubicBezTo>
                      <a:pt x="3862" y="761"/>
                      <a:pt x="3859" y="758"/>
                      <a:pt x="3854" y="756"/>
                    </a:cubicBezTo>
                    <a:lnTo>
                      <a:pt x="3851" y="755"/>
                    </a:lnTo>
                    <a:lnTo>
                      <a:pt x="3847" y="755"/>
                    </a:lnTo>
                    <a:close/>
                    <a:moveTo>
                      <a:pt x="3826" y="817"/>
                    </a:moveTo>
                    <a:lnTo>
                      <a:pt x="3822" y="818"/>
                    </a:lnTo>
                    <a:lnTo>
                      <a:pt x="3819" y="819"/>
                    </a:lnTo>
                    <a:lnTo>
                      <a:pt x="3815" y="820"/>
                    </a:lnTo>
                    <a:lnTo>
                      <a:pt x="3812" y="823"/>
                    </a:lnTo>
                    <a:lnTo>
                      <a:pt x="3809" y="826"/>
                    </a:lnTo>
                    <a:lnTo>
                      <a:pt x="3807" y="829"/>
                    </a:lnTo>
                    <a:lnTo>
                      <a:pt x="3805" y="834"/>
                    </a:lnTo>
                    <a:lnTo>
                      <a:pt x="3805" y="838"/>
                    </a:lnTo>
                    <a:lnTo>
                      <a:pt x="3805" y="843"/>
                    </a:lnTo>
                    <a:lnTo>
                      <a:pt x="3807" y="847"/>
                    </a:lnTo>
                    <a:lnTo>
                      <a:pt x="3809" y="850"/>
                    </a:lnTo>
                    <a:lnTo>
                      <a:pt x="3812" y="853"/>
                    </a:lnTo>
                    <a:lnTo>
                      <a:pt x="3815" y="856"/>
                    </a:lnTo>
                    <a:lnTo>
                      <a:pt x="3819" y="857"/>
                    </a:lnTo>
                    <a:lnTo>
                      <a:pt x="3822" y="859"/>
                    </a:lnTo>
                    <a:lnTo>
                      <a:pt x="3826" y="859"/>
                    </a:lnTo>
                    <a:lnTo>
                      <a:pt x="3830" y="859"/>
                    </a:lnTo>
                    <a:lnTo>
                      <a:pt x="3834" y="857"/>
                    </a:lnTo>
                    <a:lnTo>
                      <a:pt x="3838" y="856"/>
                    </a:lnTo>
                    <a:lnTo>
                      <a:pt x="3841" y="853"/>
                    </a:lnTo>
                    <a:lnTo>
                      <a:pt x="3844" y="850"/>
                    </a:lnTo>
                    <a:lnTo>
                      <a:pt x="3846" y="847"/>
                    </a:lnTo>
                    <a:lnTo>
                      <a:pt x="3848" y="843"/>
                    </a:lnTo>
                    <a:lnTo>
                      <a:pt x="3848" y="838"/>
                    </a:lnTo>
                    <a:lnTo>
                      <a:pt x="3848" y="834"/>
                    </a:lnTo>
                    <a:lnTo>
                      <a:pt x="3846" y="829"/>
                    </a:lnTo>
                    <a:lnTo>
                      <a:pt x="3844" y="826"/>
                    </a:lnTo>
                    <a:lnTo>
                      <a:pt x="3841" y="823"/>
                    </a:lnTo>
                    <a:lnTo>
                      <a:pt x="3838" y="820"/>
                    </a:lnTo>
                    <a:lnTo>
                      <a:pt x="3834" y="819"/>
                    </a:lnTo>
                    <a:lnTo>
                      <a:pt x="3831" y="818"/>
                    </a:lnTo>
                    <a:lnTo>
                      <a:pt x="3826" y="817"/>
                    </a:ln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86" name="Freeform 21"/>
              <p:cNvSpPr>
                <a:spLocks/>
              </p:cNvSpPr>
              <p:nvPr/>
            </p:nvSpPr>
            <p:spPr bwMode="auto">
              <a:xfrm>
                <a:off x="3589" y="1209"/>
                <a:ext cx="1218" cy="1351"/>
              </a:xfrm>
              <a:custGeom>
                <a:avLst/>
                <a:gdLst/>
                <a:ahLst/>
                <a:cxnLst>
                  <a:cxn ang="0">
                    <a:pos x="6599" y="672"/>
                  </a:cxn>
                  <a:cxn ang="0">
                    <a:pos x="6931" y="989"/>
                  </a:cxn>
                  <a:cxn ang="0">
                    <a:pos x="7059" y="1422"/>
                  </a:cxn>
                  <a:cxn ang="0">
                    <a:pos x="6725" y="1725"/>
                  </a:cxn>
                  <a:cxn ang="0">
                    <a:pos x="6788" y="2182"/>
                  </a:cxn>
                  <a:cxn ang="0">
                    <a:pos x="6624" y="2670"/>
                  </a:cxn>
                  <a:cxn ang="0">
                    <a:pos x="6413" y="2989"/>
                  </a:cxn>
                  <a:cxn ang="0">
                    <a:pos x="6374" y="3360"/>
                  </a:cxn>
                  <a:cxn ang="0">
                    <a:pos x="6556" y="3941"/>
                  </a:cxn>
                  <a:cxn ang="0">
                    <a:pos x="6362" y="4021"/>
                  </a:cxn>
                  <a:cxn ang="0">
                    <a:pos x="5860" y="4938"/>
                  </a:cxn>
                  <a:cxn ang="0">
                    <a:pos x="6081" y="5400"/>
                  </a:cxn>
                  <a:cxn ang="0">
                    <a:pos x="5622" y="5857"/>
                  </a:cxn>
                  <a:cxn ang="0">
                    <a:pos x="5348" y="5991"/>
                  </a:cxn>
                  <a:cxn ang="0">
                    <a:pos x="5325" y="6370"/>
                  </a:cxn>
                  <a:cxn ang="0">
                    <a:pos x="5400" y="6695"/>
                  </a:cxn>
                  <a:cxn ang="0">
                    <a:pos x="5556" y="7096"/>
                  </a:cxn>
                  <a:cxn ang="0">
                    <a:pos x="5284" y="7662"/>
                  </a:cxn>
                  <a:cxn ang="0">
                    <a:pos x="4520" y="7804"/>
                  </a:cxn>
                  <a:cxn ang="0">
                    <a:pos x="3705" y="7711"/>
                  </a:cxn>
                  <a:cxn ang="0">
                    <a:pos x="3000" y="7552"/>
                  </a:cxn>
                  <a:cxn ang="0">
                    <a:pos x="2750" y="7070"/>
                  </a:cxn>
                  <a:cxn ang="0">
                    <a:pos x="2006" y="6706"/>
                  </a:cxn>
                  <a:cxn ang="0">
                    <a:pos x="1662" y="7433"/>
                  </a:cxn>
                  <a:cxn ang="0">
                    <a:pos x="1259" y="7356"/>
                  </a:cxn>
                  <a:cxn ang="0">
                    <a:pos x="1141" y="6668"/>
                  </a:cxn>
                  <a:cxn ang="0">
                    <a:pos x="720" y="5756"/>
                  </a:cxn>
                  <a:cxn ang="0">
                    <a:pos x="604" y="5492"/>
                  </a:cxn>
                  <a:cxn ang="0">
                    <a:pos x="306" y="5458"/>
                  </a:cxn>
                  <a:cxn ang="0">
                    <a:pos x="331" y="5075"/>
                  </a:cxn>
                  <a:cxn ang="0">
                    <a:pos x="57" y="4505"/>
                  </a:cxn>
                  <a:cxn ang="0">
                    <a:pos x="33" y="3539"/>
                  </a:cxn>
                  <a:cxn ang="0">
                    <a:pos x="463" y="3235"/>
                  </a:cxn>
                  <a:cxn ang="0">
                    <a:pos x="715" y="2720"/>
                  </a:cxn>
                  <a:cxn ang="0">
                    <a:pos x="475" y="2094"/>
                  </a:cxn>
                  <a:cxn ang="0">
                    <a:pos x="641" y="1798"/>
                  </a:cxn>
                  <a:cxn ang="0">
                    <a:pos x="754" y="1953"/>
                  </a:cxn>
                  <a:cxn ang="0">
                    <a:pos x="1393" y="1952"/>
                  </a:cxn>
                  <a:cxn ang="0">
                    <a:pos x="1838" y="1734"/>
                  </a:cxn>
                  <a:cxn ang="0">
                    <a:pos x="2096" y="1578"/>
                  </a:cxn>
                  <a:cxn ang="0">
                    <a:pos x="2551" y="1707"/>
                  </a:cxn>
                  <a:cxn ang="0">
                    <a:pos x="2626" y="2027"/>
                  </a:cxn>
                  <a:cxn ang="0">
                    <a:pos x="2994" y="2260"/>
                  </a:cxn>
                  <a:cxn ang="0">
                    <a:pos x="3059" y="1775"/>
                  </a:cxn>
                  <a:cxn ang="0">
                    <a:pos x="3564" y="1689"/>
                  </a:cxn>
                  <a:cxn ang="0">
                    <a:pos x="3806" y="1498"/>
                  </a:cxn>
                  <a:cxn ang="0">
                    <a:pos x="3668" y="1295"/>
                  </a:cxn>
                  <a:cxn ang="0">
                    <a:pos x="3681" y="946"/>
                  </a:cxn>
                  <a:cxn ang="0">
                    <a:pos x="4183" y="829"/>
                  </a:cxn>
                  <a:cxn ang="0">
                    <a:pos x="4384" y="871"/>
                  </a:cxn>
                  <a:cxn ang="0">
                    <a:pos x="4413" y="989"/>
                  </a:cxn>
                  <a:cxn ang="0">
                    <a:pos x="4725" y="638"/>
                  </a:cxn>
                  <a:cxn ang="0">
                    <a:pos x="5070" y="619"/>
                  </a:cxn>
                  <a:cxn ang="0">
                    <a:pos x="5399" y="507"/>
                  </a:cxn>
                  <a:cxn ang="0">
                    <a:pos x="6253" y="221"/>
                  </a:cxn>
                  <a:cxn ang="0">
                    <a:pos x="6456" y="1"/>
                  </a:cxn>
                </a:cxnLst>
                <a:rect l="0" t="0" r="r" b="b"/>
                <a:pathLst>
                  <a:path w="7104" h="7876">
                    <a:moveTo>
                      <a:pt x="6456" y="1"/>
                    </a:moveTo>
                    <a:cubicBezTo>
                      <a:pt x="6552" y="56"/>
                      <a:pt x="6648" y="116"/>
                      <a:pt x="6744" y="179"/>
                    </a:cubicBezTo>
                    <a:cubicBezTo>
                      <a:pt x="6823" y="223"/>
                      <a:pt x="6799" y="261"/>
                      <a:pt x="6768" y="313"/>
                    </a:cubicBezTo>
                    <a:cubicBezTo>
                      <a:pt x="6726" y="585"/>
                      <a:pt x="6652" y="542"/>
                      <a:pt x="6599" y="672"/>
                    </a:cubicBezTo>
                    <a:cubicBezTo>
                      <a:pt x="6555" y="740"/>
                      <a:pt x="6536" y="800"/>
                      <a:pt x="6545" y="825"/>
                    </a:cubicBezTo>
                    <a:cubicBezTo>
                      <a:pt x="6565" y="839"/>
                      <a:pt x="6602" y="814"/>
                      <a:pt x="6612" y="828"/>
                    </a:cubicBezTo>
                    <a:cubicBezTo>
                      <a:pt x="6618" y="850"/>
                      <a:pt x="6593" y="899"/>
                      <a:pt x="6608" y="926"/>
                    </a:cubicBezTo>
                    <a:cubicBezTo>
                      <a:pt x="6761" y="1048"/>
                      <a:pt x="6833" y="959"/>
                      <a:pt x="6931" y="989"/>
                    </a:cubicBezTo>
                    <a:cubicBezTo>
                      <a:pt x="6989" y="1018"/>
                      <a:pt x="7003" y="1159"/>
                      <a:pt x="7081" y="1163"/>
                    </a:cubicBezTo>
                    <a:cubicBezTo>
                      <a:pt x="7082" y="1162"/>
                      <a:pt x="7084" y="1161"/>
                      <a:pt x="7086" y="1161"/>
                    </a:cubicBezTo>
                    <a:cubicBezTo>
                      <a:pt x="7097" y="1185"/>
                      <a:pt x="7104" y="1212"/>
                      <a:pt x="7100" y="1243"/>
                    </a:cubicBezTo>
                    <a:cubicBezTo>
                      <a:pt x="7020" y="1312"/>
                      <a:pt x="7082" y="1379"/>
                      <a:pt x="7059" y="1422"/>
                    </a:cubicBezTo>
                    <a:cubicBezTo>
                      <a:pt x="7027" y="1446"/>
                      <a:pt x="6974" y="1406"/>
                      <a:pt x="6950" y="1419"/>
                    </a:cubicBezTo>
                    <a:cubicBezTo>
                      <a:pt x="6930" y="1439"/>
                      <a:pt x="6956" y="1484"/>
                      <a:pt x="6942" y="1526"/>
                    </a:cubicBezTo>
                    <a:cubicBezTo>
                      <a:pt x="6913" y="1549"/>
                      <a:pt x="6811" y="1560"/>
                      <a:pt x="6777" y="1597"/>
                    </a:cubicBezTo>
                    <a:cubicBezTo>
                      <a:pt x="6764" y="1666"/>
                      <a:pt x="6723" y="1701"/>
                      <a:pt x="6725" y="1725"/>
                    </a:cubicBezTo>
                    <a:cubicBezTo>
                      <a:pt x="6723" y="1778"/>
                      <a:pt x="6795" y="1776"/>
                      <a:pt x="6798" y="1815"/>
                    </a:cubicBezTo>
                    <a:cubicBezTo>
                      <a:pt x="6776" y="1867"/>
                      <a:pt x="6673" y="1823"/>
                      <a:pt x="6685" y="1889"/>
                    </a:cubicBezTo>
                    <a:cubicBezTo>
                      <a:pt x="6685" y="2001"/>
                      <a:pt x="6796" y="1890"/>
                      <a:pt x="6830" y="1985"/>
                    </a:cubicBezTo>
                    <a:cubicBezTo>
                      <a:pt x="6833" y="2049"/>
                      <a:pt x="6702" y="2083"/>
                      <a:pt x="6788" y="2182"/>
                    </a:cubicBezTo>
                    <a:cubicBezTo>
                      <a:pt x="6844" y="2263"/>
                      <a:pt x="6921" y="2295"/>
                      <a:pt x="6942" y="2389"/>
                    </a:cubicBezTo>
                    <a:cubicBezTo>
                      <a:pt x="6929" y="2451"/>
                      <a:pt x="6886" y="2433"/>
                      <a:pt x="6869" y="2545"/>
                    </a:cubicBezTo>
                    <a:cubicBezTo>
                      <a:pt x="6839" y="2598"/>
                      <a:pt x="6785" y="2565"/>
                      <a:pt x="6774" y="2680"/>
                    </a:cubicBezTo>
                    <a:cubicBezTo>
                      <a:pt x="6712" y="2690"/>
                      <a:pt x="6678" y="2638"/>
                      <a:pt x="6624" y="2670"/>
                    </a:cubicBezTo>
                    <a:cubicBezTo>
                      <a:pt x="6599" y="2685"/>
                      <a:pt x="6594" y="2751"/>
                      <a:pt x="6591" y="2780"/>
                    </a:cubicBezTo>
                    <a:cubicBezTo>
                      <a:pt x="6542" y="2790"/>
                      <a:pt x="6471" y="2768"/>
                      <a:pt x="6450" y="2827"/>
                    </a:cubicBezTo>
                    <a:cubicBezTo>
                      <a:pt x="6428" y="2927"/>
                      <a:pt x="6537" y="2865"/>
                      <a:pt x="6532" y="3005"/>
                    </a:cubicBezTo>
                    <a:cubicBezTo>
                      <a:pt x="6489" y="3066"/>
                      <a:pt x="6431" y="2975"/>
                      <a:pt x="6413" y="2989"/>
                    </a:cubicBezTo>
                    <a:cubicBezTo>
                      <a:pt x="6400" y="3019"/>
                      <a:pt x="6402" y="3037"/>
                      <a:pt x="6389" y="3067"/>
                    </a:cubicBezTo>
                    <a:cubicBezTo>
                      <a:pt x="6351" y="3094"/>
                      <a:pt x="6298" y="3024"/>
                      <a:pt x="6252" y="3129"/>
                    </a:cubicBezTo>
                    <a:cubicBezTo>
                      <a:pt x="6332" y="3220"/>
                      <a:pt x="6277" y="3285"/>
                      <a:pt x="6309" y="3316"/>
                    </a:cubicBezTo>
                    <a:cubicBezTo>
                      <a:pt x="6338" y="3335"/>
                      <a:pt x="6363" y="3327"/>
                      <a:pt x="6374" y="3360"/>
                    </a:cubicBezTo>
                    <a:cubicBezTo>
                      <a:pt x="6391" y="3416"/>
                      <a:pt x="6355" y="3443"/>
                      <a:pt x="6368" y="3478"/>
                    </a:cubicBezTo>
                    <a:cubicBezTo>
                      <a:pt x="6389" y="3538"/>
                      <a:pt x="6534" y="3738"/>
                      <a:pt x="6571" y="3766"/>
                    </a:cubicBezTo>
                    <a:cubicBezTo>
                      <a:pt x="6597" y="3812"/>
                      <a:pt x="6504" y="3910"/>
                      <a:pt x="6554" y="3941"/>
                    </a:cubicBezTo>
                    <a:cubicBezTo>
                      <a:pt x="6555" y="3941"/>
                      <a:pt x="6555" y="3941"/>
                      <a:pt x="6556" y="3941"/>
                    </a:cubicBezTo>
                    <a:cubicBezTo>
                      <a:pt x="6581" y="3965"/>
                      <a:pt x="6626" y="4001"/>
                      <a:pt x="6600" y="4032"/>
                    </a:cubicBezTo>
                    <a:cubicBezTo>
                      <a:pt x="6520" y="4100"/>
                      <a:pt x="6487" y="3975"/>
                      <a:pt x="6466" y="3977"/>
                    </a:cubicBezTo>
                    <a:cubicBezTo>
                      <a:pt x="6436" y="3988"/>
                      <a:pt x="6475" y="4024"/>
                      <a:pt x="6450" y="4026"/>
                    </a:cubicBezTo>
                    <a:cubicBezTo>
                      <a:pt x="6422" y="4026"/>
                      <a:pt x="6390" y="4021"/>
                      <a:pt x="6362" y="4021"/>
                    </a:cubicBezTo>
                    <a:cubicBezTo>
                      <a:pt x="6262" y="4070"/>
                      <a:pt x="6384" y="4131"/>
                      <a:pt x="6305" y="4199"/>
                    </a:cubicBezTo>
                    <a:cubicBezTo>
                      <a:pt x="6202" y="4225"/>
                      <a:pt x="5907" y="4135"/>
                      <a:pt x="5911" y="4212"/>
                    </a:cubicBezTo>
                    <a:cubicBezTo>
                      <a:pt x="5911" y="4279"/>
                      <a:pt x="5959" y="4485"/>
                      <a:pt x="5957" y="4496"/>
                    </a:cubicBezTo>
                    <a:cubicBezTo>
                      <a:pt x="5941" y="4659"/>
                      <a:pt x="5838" y="4849"/>
                      <a:pt x="5860" y="4938"/>
                    </a:cubicBezTo>
                    <a:cubicBezTo>
                      <a:pt x="5886" y="5001"/>
                      <a:pt x="5927" y="5005"/>
                      <a:pt x="5969" y="5039"/>
                    </a:cubicBezTo>
                    <a:cubicBezTo>
                      <a:pt x="5994" y="5078"/>
                      <a:pt x="5975" y="5116"/>
                      <a:pt x="5993" y="5152"/>
                    </a:cubicBezTo>
                    <a:cubicBezTo>
                      <a:pt x="6067" y="5296"/>
                      <a:pt x="6148" y="5299"/>
                      <a:pt x="6157" y="5396"/>
                    </a:cubicBezTo>
                    <a:cubicBezTo>
                      <a:pt x="6154" y="5427"/>
                      <a:pt x="6108" y="5419"/>
                      <a:pt x="6081" y="5400"/>
                    </a:cubicBezTo>
                    <a:cubicBezTo>
                      <a:pt x="5963" y="5435"/>
                      <a:pt x="6058" y="5512"/>
                      <a:pt x="5959" y="5624"/>
                    </a:cubicBezTo>
                    <a:cubicBezTo>
                      <a:pt x="5880" y="5715"/>
                      <a:pt x="5804" y="5679"/>
                      <a:pt x="5767" y="5714"/>
                    </a:cubicBezTo>
                    <a:cubicBezTo>
                      <a:pt x="5738" y="5750"/>
                      <a:pt x="5781" y="5776"/>
                      <a:pt x="5773" y="5865"/>
                    </a:cubicBezTo>
                    <a:cubicBezTo>
                      <a:pt x="5712" y="5895"/>
                      <a:pt x="5681" y="5852"/>
                      <a:pt x="5622" y="5857"/>
                    </a:cubicBezTo>
                    <a:cubicBezTo>
                      <a:pt x="5579" y="5868"/>
                      <a:pt x="5606" y="5911"/>
                      <a:pt x="5570" y="5931"/>
                    </a:cubicBezTo>
                    <a:cubicBezTo>
                      <a:pt x="5551" y="5938"/>
                      <a:pt x="5518" y="5906"/>
                      <a:pt x="5499" y="5913"/>
                    </a:cubicBezTo>
                    <a:cubicBezTo>
                      <a:pt x="5480" y="5919"/>
                      <a:pt x="5474" y="5966"/>
                      <a:pt x="5455" y="5973"/>
                    </a:cubicBezTo>
                    <a:cubicBezTo>
                      <a:pt x="5416" y="5982"/>
                      <a:pt x="5383" y="5938"/>
                      <a:pt x="5348" y="5991"/>
                    </a:cubicBezTo>
                    <a:cubicBezTo>
                      <a:pt x="5299" y="6082"/>
                      <a:pt x="5380" y="6072"/>
                      <a:pt x="5380" y="6109"/>
                    </a:cubicBezTo>
                    <a:cubicBezTo>
                      <a:pt x="5376" y="6154"/>
                      <a:pt x="5315" y="6134"/>
                      <a:pt x="5316" y="6173"/>
                    </a:cubicBezTo>
                    <a:cubicBezTo>
                      <a:pt x="5317" y="6211"/>
                      <a:pt x="5342" y="6246"/>
                      <a:pt x="5341" y="6280"/>
                    </a:cubicBezTo>
                    <a:cubicBezTo>
                      <a:pt x="5339" y="6318"/>
                      <a:pt x="5328" y="6344"/>
                      <a:pt x="5325" y="6370"/>
                    </a:cubicBezTo>
                    <a:cubicBezTo>
                      <a:pt x="5325" y="6410"/>
                      <a:pt x="5391" y="6408"/>
                      <a:pt x="5389" y="6457"/>
                    </a:cubicBezTo>
                    <a:cubicBezTo>
                      <a:pt x="5388" y="6490"/>
                      <a:pt x="5314" y="6443"/>
                      <a:pt x="5306" y="6493"/>
                    </a:cubicBezTo>
                    <a:cubicBezTo>
                      <a:pt x="5321" y="6548"/>
                      <a:pt x="5438" y="6548"/>
                      <a:pt x="5441" y="6599"/>
                    </a:cubicBezTo>
                    <a:cubicBezTo>
                      <a:pt x="5455" y="6629"/>
                      <a:pt x="5384" y="6669"/>
                      <a:pt x="5400" y="6695"/>
                    </a:cubicBezTo>
                    <a:cubicBezTo>
                      <a:pt x="5426" y="6735"/>
                      <a:pt x="5474" y="6737"/>
                      <a:pt x="5479" y="6782"/>
                    </a:cubicBezTo>
                    <a:cubicBezTo>
                      <a:pt x="5483" y="6838"/>
                      <a:pt x="5403" y="6845"/>
                      <a:pt x="5415" y="6898"/>
                    </a:cubicBezTo>
                    <a:cubicBezTo>
                      <a:pt x="5431" y="6946"/>
                      <a:pt x="5541" y="6904"/>
                      <a:pt x="5564" y="6975"/>
                    </a:cubicBezTo>
                    <a:cubicBezTo>
                      <a:pt x="5584" y="7011"/>
                      <a:pt x="5527" y="7042"/>
                      <a:pt x="5556" y="7096"/>
                    </a:cubicBezTo>
                    <a:cubicBezTo>
                      <a:pt x="5434" y="7192"/>
                      <a:pt x="5592" y="7258"/>
                      <a:pt x="5605" y="7290"/>
                    </a:cubicBezTo>
                    <a:cubicBezTo>
                      <a:pt x="5601" y="7328"/>
                      <a:pt x="5606" y="7375"/>
                      <a:pt x="5579" y="7389"/>
                    </a:cubicBezTo>
                    <a:cubicBezTo>
                      <a:pt x="5452" y="7441"/>
                      <a:pt x="5264" y="7532"/>
                      <a:pt x="5267" y="7560"/>
                    </a:cubicBezTo>
                    <a:cubicBezTo>
                      <a:pt x="5265" y="7597"/>
                      <a:pt x="5299" y="7633"/>
                      <a:pt x="5284" y="7662"/>
                    </a:cubicBezTo>
                    <a:cubicBezTo>
                      <a:pt x="5232" y="7689"/>
                      <a:pt x="5185" y="7665"/>
                      <a:pt x="5085" y="7671"/>
                    </a:cubicBezTo>
                    <a:cubicBezTo>
                      <a:pt x="5022" y="7682"/>
                      <a:pt x="5002" y="7727"/>
                      <a:pt x="4930" y="7739"/>
                    </a:cubicBezTo>
                    <a:cubicBezTo>
                      <a:pt x="4760" y="7697"/>
                      <a:pt x="4792" y="7814"/>
                      <a:pt x="4695" y="7855"/>
                    </a:cubicBezTo>
                    <a:cubicBezTo>
                      <a:pt x="4629" y="7855"/>
                      <a:pt x="4583" y="7802"/>
                      <a:pt x="4520" y="7804"/>
                    </a:cubicBezTo>
                    <a:cubicBezTo>
                      <a:pt x="4457" y="7806"/>
                      <a:pt x="4377" y="7868"/>
                      <a:pt x="4311" y="7868"/>
                    </a:cubicBezTo>
                    <a:cubicBezTo>
                      <a:pt x="4239" y="7876"/>
                      <a:pt x="4216" y="7747"/>
                      <a:pt x="4035" y="7750"/>
                    </a:cubicBezTo>
                    <a:cubicBezTo>
                      <a:pt x="3961" y="7753"/>
                      <a:pt x="3856" y="7783"/>
                      <a:pt x="3820" y="7778"/>
                    </a:cubicBezTo>
                    <a:cubicBezTo>
                      <a:pt x="3769" y="7767"/>
                      <a:pt x="3753" y="7713"/>
                      <a:pt x="3705" y="7711"/>
                    </a:cubicBezTo>
                    <a:cubicBezTo>
                      <a:pt x="3590" y="7744"/>
                      <a:pt x="3580" y="7648"/>
                      <a:pt x="3543" y="7678"/>
                    </a:cubicBezTo>
                    <a:cubicBezTo>
                      <a:pt x="3431" y="7729"/>
                      <a:pt x="3392" y="7741"/>
                      <a:pt x="3255" y="7751"/>
                    </a:cubicBezTo>
                    <a:cubicBezTo>
                      <a:pt x="3093" y="7755"/>
                      <a:pt x="3174" y="7600"/>
                      <a:pt x="3125" y="7564"/>
                    </a:cubicBezTo>
                    <a:cubicBezTo>
                      <a:pt x="3096" y="7561"/>
                      <a:pt x="3043" y="7609"/>
                      <a:pt x="3000" y="7552"/>
                    </a:cubicBezTo>
                    <a:cubicBezTo>
                      <a:pt x="2976" y="7521"/>
                      <a:pt x="3010" y="7452"/>
                      <a:pt x="2996" y="7418"/>
                    </a:cubicBezTo>
                    <a:cubicBezTo>
                      <a:pt x="2979" y="7376"/>
                      <a:pt x="2923" y="7378"/>
                      <a:pt x="2904" y="7360"/>
                    </a:cubicBezTo>
                    <a:cubicBezTo>
                      <a:pt x="2968" y="7246"/>
                      <a:pt x="2855" y="7271"/>
                      <a:pt x="2845" y="7210"/>
                    </a:cubicBezTo>
                    <a:cubicBezTo>
                      <a:pt x="2829" y="7030"/>
                      <a:pt x="2773" y="7133"/>
                      <a:pt x="2750" y="7070"/>
                    </a:cubicBezTo>
                    <a:cubicBezTo>
                      <a:pt x="2776" y="6954"/>
                      <a:pt x="2731" y="6912"/>
                      <a:pt x="2652" y="6914"/>
                    </a:cubicBezTo>
                    <a:cubicBezTo>
                      <a:pt x="2638" y="6939"/>
                      <a:pt x="2637" y="7014"/>
                      <a:pt x="2570" y="6958"/>
                    </a:cubicBezTo>
                    <a:cubicBezTo>
                      <a:pt x="2540" y="6987"/>
                      <a:pt x="2484" y="7013"/>
                      <a:pt x="2427" y="6990"/>
                    </a:cubicBezTo>
                    <a:cubicBezTo>
                      <a:pt x="2445" y="6751"/>
                      <a:pt x="2214" y="6668"/>
                      <a:pt x="2006" y="6706"/>
                    </a:cubicBezTo>
                    <a:cubicBezTo>
                      <a:pt x="1851" y="7013"/>
                      <a:pt x="1983" y="6928"/>
                      <a:pt x="1922" y="7045"/>
                    </a:cubicBezTo>
                    <a:cubicBezTo>
                      <a:pt x="1910" y="7069"/>
                      <a:pt x="1803" y="7088"/>
                      <a:pt x="1789" y="7137"/>
                    </a:cubicBezTo>
                    <a:cubicBezTo>
                      <a:pt x="1769" y="7226"/>
                      <a:pt x="1746" y="7350"/>
                      <a:pt x="1682" y="7359"/>
                    </a:cubicBezTo>
                    <a:cubicBezTo>
                      <a:pt x="1681" y="7388"/>
                      <a:pt x="1681" y="7415"/>
                      <a:pt x="1662" y="7433"/>
                    </a:cubicBezTo>
                    <a:cubicBezTo>
                      <a:pt x="1621" y="7429"/>
                      <a:pt x="1643" y="7349"/>
                      <a:pt x="1623" y="7312"/>
                    </a:cubicBezTo>
                    <a:cubicBezTo>
                      <a:pt x="1573" y="7312"/>
                      <a:pt x="1570" y="7216"/>
                      <a:pt x="1537" y="7230"/>
                    </a:cubicBezTo>
                    <a:cubicBezTo>
                      <a:pt x="1480" y="7314"/>
                      <a:pt x="1475" y="7305"/>
                      <a:pt x="1432" y="7306"/>
                    </a:cubicBezTo>
                    <a:cubicBezTo>
                      <a:pt x="1321" y="7377"/>
                      <a:pt x="1320" y="7339"/>
                      <a:pt x="1259" y="7356"/>
                    </a:cubicBezTo>
                    <a:cubicBezTo>
                      <a:pt x="1211" y="7369"/>
                      <a:pt x="1206" y="7455"/>
                      <a:pt x="1155" y="7461"/>
                    </a:cubicBezTo>
                    <a:cubicBezTo>
                      <a:pt x="1012" y="7403"/>
                      <a:pt x="1025" y="7243"/>
                      <a:pt x="1049" y="7209"/>
                    </a:cubicBezTo>
                    <a:cubicBezTo>
                      <a:pt x="992" y="7059"/>
                      <a:pt x="1060" y="6907"/>
                      <a:pt x="1127" y="6813"/>
                    </a:cubicBezTo>
                    <a:cubicBezTo>
                      <a:pt x="1134" y="6752"/>
                      <a:pt x="1127" y="6727"/>
                      <a:pt x="1141" y="6668"/>
                    </a:cubicBezTo>
                    <a:cubicBezTo>
                      <a:pt x="1046" y="6627"/>
                      <a:pt x="977" y="6552"/>
                      <a:pt x="912" y="6470"/>
                    </a:cubicBezTo>
                    <a:cubicBezTo>
                      <a:pt x="888" y="6404"/>
                      <a:pt x="964" y="6356"/>
                      <a:pt x="946" y="6274"/>
                    </a:cubicBezTo>
                    <a:cubicBezTo>
                      <a:pt x="927" y="6208"/>
                      <a:pt x="811" y="6213"/>
                      <a:pt x="852" y="6004"/>
                    </a:cubicBezTo>
                    <a:cubicBezTo>
                      <a:pt x="869" y="5948"/>
                      <a:pt x="749" y="5757"/>
                      <a:pt x="720" y="5756"/>
                    </a:cubicBezTo>
                    <a:cubicBezTo>
                      <a:pt x="683" y="5748"/>
                      <a:pt x="600" y="5816"/>
                      <a:pt x="594" y="5762"/>
                    </a:cubicBezTo>
                    <a:cubicBezTo>
                      <a:pt x="588" y="5745"/>
                      <a:pt x="579" y="5679"/>
                      <a:pt x="598" y="5656"/>
                    </a:cubicBezTo>
                    <a:cubicBezTo>
                      <a:pt x="642" y="5660"/>
                      <a:pt x="691" y="5683"/>
                      <a:pt x="677" y="5607"/>
                    </a:cubicBezTo>
                    <a:lnTo>
                      <a:pt x="604" y="5492"/>
                    </a:lnTo>
                    <a:lnTo>
                      <a:pt x="540" y="5524"/>
                    </a:lnTo>
                    <a:cubicBezTo>
                      <a:pt x="514" y="5514"/>
                      <a:pt x="488" y="5505"/>
                      <a:pt x="462" y="5501"/>
                    </a:cubicBezTo>
                    <a:cubicBezTo>
                      <a:pt x="426" y="5495"/>
                      <a:pt x="396" y="5517"/>
                      <a:pt x="366" y="5507"/>
                    </a:cubicBezTo>
                    <a:cubicBezTo>
                      <a:pt x="339" y="5499"/>
                      <a:pt x="334" y="5465"/>
                      <a:pt x="306" y="5458"/>
                    </a:cubicBezTo>
                    <a:cubicBezTo>
                      <a:pt x="265" y="5448"/>
                      <a:pt x="248" y="5513"/>
                      <a:pt x="169" y="5446"/>
                    </a:cubicBezTo>
                    <a:cubicBezTo>
                      <a:pt x="122" y="5393"/>
                      <a:pt x="202" y="5341"/>
                      <a:pt x="232" y="5328"/>
                    </a:cubicBezTo>
                    <a:cubicBezTo>
                      <a:pt x="241" y="5295"/>
                      <a:pt x="179" y="5299"/>
                      <a:pt x="193" y="5272"/>
                    </a:cubicBezTo>
                    <a:cubicBezTo>
                      <a:pt x="231" y="5228"/>
                      <a:pt x="289" y="5150"/>
                      <a:pt x="331" y="5075"/>
                    </a:cubicBezTo>
                    <a:cubicBezTo>
                      <a:pt x="268" y="5019"/>
                      <a:pt x="273" y="4974"/>
                      <a:pt x="247" y="4935"/>
                    </a:cubicBezTo>
                    <a:cubicBezTo>
                      <a:pt x="216" y="4889"/>
                      <a:pt x="177" y="4868"/>
                      <a:pt x="133" y="4804"/>
                    </a:cubicBezTo>
                    <a:cubicBezTo>
                      <a:pt x="115" y="4769"/>
                      <a:pt x="176" y="4677"/>
                      <a:pt x="169" y="4644"/>
                    </a:cubicBezTo>
                    <a:cubicBezTo>
                      <a:pt x="174" y="4547"/>
                      <a:pt x="54" y="4564"/>
                      <a:pt x="57" y="4505"/>
                    </a:cubicBezTo>
                    <a:cubicBezTo>
                      <a:pt x="106" y="4438"/>
                      <a:pt x="183" y="4500"/>
                      <a:pt x="234" y="4434"/>
                    </a:cubicBezTo>
                    <a:cubicBezTo>
                      <a:pt x="232" y="4366"/>
                      <a:pt x="214" y="4253"/>
                      <a:pt x="201" y="4132"/>
                    </a:cubicBezTo>
                    <a:cubicBezTo>
                      <a:pt x="191" y="3947"/>
                      <a:pt x="184" y="3828"/>
                      <a:pt x="139" y="3722"/>
                    </a:cubicBezTo>
                    <a:cubicBezTo>
                      <a:pt x="117" y="3660"/>
                      <a:pt x="0" y="3643"/>
                      <a:pt x="33" y="3539"/>
                    </a:cubicBezTo>
                    <a:cubicBezTo>
                      <a:pt x="55" y="3525"/>
                      <a:pt x="104" y="3563"/>
                      <a:pt x="151" y="3540"/>
                    </a:cubicBezTo>
                    <a:cubicBezTo>
                      <a:pt x="211" y="3510"/>
                      <a:pt x="271" y="3418"/>
                      <a:pt x="316" y="3401"/>
                    </a:cubicBezTo>
                    <a:cubicBezTo>
                      <a:pt x="366" y="3382"/>
                      <a:pt x="386" y="3443"/>
                      <a:pt x="445" y="3421"/>
                    </a:cubicBezTo>
                    <a:cubicBezTo>
                      <a:pt x="500" y="3360"/>
                      <a:pt x="431" y="3293"/>
                      <a:pt x="463" y="3235"/>
                    </a:cubicBezTo>
                    <a:cubicBezTo>
                      <a:pt x="484" y="3197"/>
                      <a:pt x="499" y="3174"/>
                      <a:pt x="583" y="3145"/>
                    </a:cubicBezTo>
                    <a:cubicBezTo>
                      <a:pt x="607" y="3131"/>
                      <a:pt x="598" y="3083"/>
                      <a:pt x="616" y="3054"/>
                    </a:cubicBezTo>
                    <a:cubicBezTo>
                      <a:pt x="661" y="2985"/>
                      <a:pt x="777" y="2924"/>
                      <a:pt x="814" y="2854"/>
                    </a:cubicBezTo>
                    <a:cubicBezTo>
                      <a:pt x="816" y="2785"/>
                      <a:pt x="730" y="2758"/>
                      <a:pt x="715" y="2720"/>
                    </a:cubicBezTo>
                    <a:cubicBezTo>
                      <a:pt x="697" y="2674"/>
                      <a:pt x="713" y="2620"/>
                      <a:pt x="699" y="2564"/>
                    </a:cubicBezTo>
                    <a:cubicBezTo>
                      <a:pt x="671" y="2468"/>
                      <a:pt x="572" y="2450"/>
                      <a:pt x="526" y="2397"/>
                    </a:cubicBezTo>
                    <a:cubicBezTo>
                      <a:pt x="496" y="2364"/>
                      <a:pt x="515" y="2303"/>
                      <a:pt x="485" y="2270"/>
                    </a:cubicBezTo>
                    <a:cubicBezTo>
                      <a:pt x="411" y="2206"/>
                      <a:pt x="493" y="2126"/>
                      <a:pt x="475" y="2094"/>
                    </a:cubicBezTo>
                    <a:cubicBezTo>
                      <a:pt x="378" y="2026"/>
                      <a:pt x="422" y="1965"/>
                      <a:pt x="489" y="1875"/>
                    </a:cubicBezTo>
                    <a:cubicBezTo>
                      <a:pt x="518" y="1894"/>
                      <a:pt x="557" y="1907"/>
                      <a:pt x="594" y="1922"/>
                    </a:cubicBezTo>
                    <a:cubicBezTo>
                      <a:pt x="621" y="1928"/>
                      <a:pt x="648" y="1910"/>
                      <a:pt x="653" y="1885"/>
                    </a:cubicBezTo>
                    <a:cubicBezTo>
                      <a:pt x="658" y="1856"/>
                      <a:pt x="613" y="1834"/>
                      <a:pt x="641" y="1798"/>
                    </a:cubicBezTo>
                    <a:cubicBezTo>
                      <a:pt x="664" y="1775"/>
                      <a:pt x="677" y="1821"/>
                      <a:pt x="679" y="1856"/>
                    </a:cubicBezTo>
                    <a:cubicBezTo>
                      <a:pt x="742" y="1950"/>
                      <a:pt x="696" y="1914"/>
                      <a:pt x="693" y="1980"/>
                    </a:cubicBezTo>
                    <a:cubicBezTo>
                      <a:pt x="717" y="2036"/>
                      <a:pt x="781" y="2049"/>
                      <a:pt x="820" y="2044"/>
                    </a:cubicBezTo>
                    <a:cubicBezTo>
                      <a:pt x="796" y="1992"/>
                      <a:pt x="753" y="2004"/>
                      <a:pt x="754" y="1953"/>
                    </a:cubicBezTo>
                    <a:cubicBezTo>
                      <a:pt x="770" y="1925"/>
                      <a:pt x="776" y="1949"/>
                      <a:pt x="833" y="1930"/>
                    </a:cubicBezTo>
                    <a:cubicBezTo>
                      <a:pt x="927" y="1899"/>
                      <a:pt x="903" y="1780"/>
                      <a:pt x="1114" y="1830"/>
                    </a:cubicBezTo>
                    <a:cubicBezTo>
                      <a:pt x="1190" y="1798"/>
                      <a:pt x="1325" y="1769"/>
                      <a:pt x="1336" y="1846"/>
                    </a:cubicBezTo>
                    <a:cubicBezTo>
                      <a:pt x="1283" y="1886"/>
                      <a:pt x="1280" y="1925"/>
                      <a:pt x="1393" y="1952"/>
                    </a:cubicBezTo>
                    <a:cubicBezTo>
                      <a:pt x="1488" y="1939"/>
                      <a:pt x="1566" y="1969"/>
                      <a:pt x="1600" y="1977"/>
                    </a:cubicBezTo>
                    <a:cubicBezTo>
                      <a:pt x="1624" y="1973"/>
                      <a:pt x="1681" y="1935"/>
                      <a:pt x="1738" y="1902"/>
                    </a:cubicBezTo>
                    <a:cubicBezTo>
                      <a:pt x="1809" y="1872"/>
                      <a:pt x="1882" y="1850"/>
                      <a:pt x="1887" y="1838"/>
                    </a:cubicBezTo>
                    <a:cubicBezTo>
                      <a:pt x="1898" y="1775"/>
                      <a:pt x="1865" y="1762"/>
                      <a:pt x="1838" y="1734"/>
                    </a:cubicBezTo>
                    <a:cubicBezTo>
                      <a:pt x="1827" y="1713"/>
                      <a:pt x="1839" y="1704"/>
                      <a:pt x="1837" y="1684"/>
                    </a:cubicBezTo>
                    <a:cubicBezTo>
                      <a:pt x="1791" y="1647"/>
                      <a:pt x="1764" y="1604"/>
                      <a:pt x="1855" y="1574"/>
                    </a:cubicBezTo>
                    <a:cubicBezTo>
                      <a:pt x="1895" y="1487"/>
                      <a:pt x="1960" y="1531"/>
                      <a:pt x="2007" y="1579"/>
                    </a:cubicBezTo>
                    <a:cubicBezTo>
                      <a:pt x="2037" y="1574"/>
                      <a:pt x="2051" y="1543"/>
                      <a:pt x="2096" y="1578"/>
                    </a:cubicBezTo>
                    <a:cubicBezTo>
                      <a:pt x="2118" y="1544"/>
                      <a:pt x="2151" y="1556"/>
                      <a:pt x="2176" y="1561"/>
                    </a:cubicBezTo>
                    <a:cubicBezTo>
                      <a:pt x="2195" y="1526"/>
                      <a:pt x="2203" y="1490"/>
                      <a:pt x="2222" y="1455"/>
                    </a:cubicBezTo>
                    <a:cubicBezTo>
                      <a:pt x="2263" y="1428"/>
                      <a:pt x="2341" y="1485"/>
                      <a:pt x="2380" y="1528"/>
                    </a:cubicBezTo>
                    <a:cubicBezTo>
                      <a:pt x="2469" y="1561"/>
                      <a:pt x="2515" y="1609"/>
                      <a:pt x="2551" y="1707"/>
                    </a:cubicBezTo>
                    <a:cubicBezTo>
                      <a:pt x="2550" y="1743"/>
                      <a:pt x="2485" y="1726"/>
                      <a:pt x="2514" y="1780"/>
                    </a:cubicBezTo>
                    <a:cubicBezTo>
                      <a:pt x="2572" y="1767"/>
                      <a:pt x="2604" y="1767"/>
                      <a:pt x="2640" y="1836"/>
                    </a:cubicBezTo>
                    <a:cubicBezTo>
                      <a:pt x="2652" y="1911"/>
                      <a:pt x="2594" y="1907"/>
                      <a:pt x="2536" y="1912"/>
                    </a:cubicBezTo>
                    <a:cubicBezTo>
                      <a:pt x="2525" y="1939"/>
                      <a:pt x="2539" y="2004"/>
                      <a:pt x="2626" y="2027"/>
                    </a:cubicBezTo>
                    <a:cubicBezTo>
                      <a:pt x="2666" y="1971"/>
                      <a:pt x="2593" y="1974"/>
                      <a:pt x="2600" y="1952"/>
                    </a:cubicBezTo>
                    <a:cubicBezTo>
                      <a:pt x="2617" y="1933"/>
                      <a:pt x="2691" y="1942"/>
                      <a:pt x="2724" y="1986"/>
                    </a:cubicBezTo>
                    <a:cubicBezTo>
                      <a:pt x="2716" y="2022"/>
                      <a:pt x="2711" y="2059"/>
                      <a:pt x="2716" y="2096"/>
                    </a:cubicBezTo>
                    <a:cubicBezTo>
                      <a:pt x="2715" y="2142"/>
                      <a:pt x="2896" y="2216"/>
                      <a:pt x="2994" y="2260"/>
                    </a:cubicBezTo>
                    <a:cubicBezTo>
                      <a:pt x="3025" y="2248"/>
                      <a:pt x="3002" y="2234"/>
                      <a:pt x="3011" y="2217"/>
                    </a:cubicBezTo>
                    <a:cubicBezTo>
                      <a:pt x="3035" y="2198"/>
                      <a:pt x="3084" y="2285"/>
                      <a:pt x="3117" y="2276"/>
                    </a:cubicBezTo>
                    <a:cubicBezTo>
                      <a:pt x="3159" y="2219"/>
                      <a:pt x="3047" y="2093"/>
                      <a:pt x="3093" y="2039"/>
                    </a:cubicBezTo>
                    <a:cubicBezTo>
                      <a:pt x="3101" y="1993"/>
                      <a:pt x="2987" y="1808"/>
                      <a:pt x="3059" y="1775"/>
                    </a:cubicBezTo>
                    <a:cubicBezTo>
                      <a:pt x="3086" y="1759"/>
                      <a:pt x="3118" y="1869"/>
                      <a:pt x="3184" y="1868"/>
                    </a:cubicBezTo>
                    <a:cubicBezTo>
                      <a:pt x="3249" y="1889"/>
                      <a:pt x="3305" y="1866"/>
                      <a:pt x="3360" y="1849"/>
                    </a:cubicBezTo>
                    <a:cubicBezTo>
                      <a:pt x="3366" y="1808"/>
                      <a:pt x="3356" y="1779"/>
                      <a:pt x="3384" y="1719"/>
                    </a:cubicBezTo>
                    <a:cubicBezTo>
                      <a:pt x="3444" y="1640"/>
                      <a:pt x="3516" y="1630"/>
                      <a:pt x="3564" y="1689"/>
                    </a:cubicBezTo>
                    <a:cubicBezTo>
                      <a:pt x="3621" y="1670"/>
                      <a:pt x="3694" y="1721"/>
                      <a:pt x="3733" y="1721"/>
                    </a:cubicBezTo>
                    <a:cubicBezTo>
                      <a:pt x="3775" y="1710"/>
                      <a:pt x="3804" y="1665"/>
                      <a:pt x="3799" y="1638"/>
                    </a:cubicBezTo>
                    <a:cubicBezTo>
                      <a:pt x="3780" y="1610"/>
                      <a:pt x="3742" y="1718"/>
                      <a:pt x="3712" y="1615"/>
                    </a:cubicBezTo>
                    <a:cubicBezTo>
                      <a:pt x="3691" y="1478"/>
                      <a:pt x="3689" y="1544"/>
                      <a:pt x="3806" y="1498"/>
                    </a:cubicBezTo>
                    <a:cubicBezTo>
                      <a:pt x="3839" y="1493"/>
                      <a:pt x="3823" y="1557"/>
                      <a:pt x="3871" y="1525"/>
                    </a:cubicBezTo>
                    <a:cubicBezTo>
                      <a:pt x="3909" y="1475"/>
                      <a:pt x="3832" y="1391"/>
                      <a:pt x="3767" y="1359"/>
                    </a:cubicBezTo>
                    <a:cubicBezTo>
                      <a:pt x="3746" y="1319"/>
                      <a:pt x="3815" y="1265"/>
                      <a:pt x="3777" y="1225"/>
                    </a:cubicBezTo>
                    <a:cubicBezTo>
                      <a:pt x="3730" y="1202"/>
                      <a:pt x="3713" y="1304"/>
                      <a:pt x="3668" y="1295"/>
                    </a:cubicBezTo>
                    <a:cubicBezTo>
                      <a:pt x="3633" y="1276"/>
                      <a:pt x="3654" y="1235"/>
                      <a:pt x="3681" y="1212"/>
                    </a:cubicBezTo>
                    <a:cubicBezTo>
                      <a:pt x="3685" y="1190"/>
                      <a:pt x="3662" y="1165"/>
                      <a:pt x="3666" y="1142"/>
                    </a:cubicBezTo>
                    <a:cubicBezTo>
                      <a:pt x="3698" y="1109"/>
                      <a:pt x="3754" y="1102"/>
                      <a:pt x="3771" y="1049"/>
                    </a:cubicBezTo>
                    <a:cubicBezTo>
                      <a:pt x="3764" y="995"/>
                      <a:pt x="3695" y="990"/>
                      <a:pt x="3681" y="946"/>
                    </a:cubicBezTo>
                    <a:cubicBezTo>
                      <a:pt x="3679" y="912"/>
                      <a:pt x="3784" y="951"/>
                      <a:pt x="3853" y="926"/>
                    </a:cubicBezTo>
                    <a:cubicBezTo>
                      <a:pt x="3935" y="895"/>
                      <a:pt x="4027" y="806"/>
                      <a:pt x="4087" y="788"/>
                    </a:cubicBezTo>
                    <a:cubicBezTo>
                      <a:pt x="4241" y="743"/>
                      <a:pt x="4331" y="678"/>
                      <a:pt x="4344" y="706"/>
                    </a:cubicBezTo>
                    <a:cubicBezTo>
                      <a:pt x="4362" y="749"/>
                      <a:pt x="4195" y="787"/>
                      <a:pt x="4183" y="829"/>
                    </a:cubicBezTo>
                    <a:cubicBezTo>
                      <a:pt x="4198" y="877"/>
                      <a:pt x="4165" y="881"/>
                      <a:pt x="4163" y="911"/>
                    </a:cubicBezTo>
                    <a:cubicBezTo>
                      <a:pt x="4212" y="946"/>
                      <a:pt x="4253" y="905"/>
                      <a:pt x="4270" y="843"/>
                    </a:cubicBezTo>
                    <a:cubicBezTo>
                      <a:pt x="4279" y="823"/>
                      <a:pt x="4368" y="729"/>
                      <a:pt x="4391" y="757"/>
                    </a:cubicBezTo>
                    <a:cubicBezTo>
                      <a:pt x="4392" y="798"/>
                      <a:pt x="4398" y="838"/>
                      <a:pt x="4384" y="871"/>
                    </a:cubicBezTo>
                    <a:cubicBezTo>
                      <a:pt x="4369" y="880"/>
                      <a:pt x="4359" y="782"/>
                      <a:pt x="4322" y="860"/>
                    </a:cubicBezTo>
                    <a:cubicBezTo>
                      <a:pt x="4371" y="901"/>
                      <a:pt x="4373" y="894"/>
                      <a:pt x="4307" y="967"/>
                    </a:cubicBezTo>
                    <a:cubicBezTo>
                      <a:pt x="4311" y="999"/>
                      <a:pt x="4352" y="981"/>
                      <a:pt x="4350" y="1043"/>
                    </a:cubicBezTo>
                    <a:cubicBezTo>
                      <a:pt x="4391" y="1048"/>
                      <a:pt x="4397" y="1026"/>
                      <a:pt x="4413" y="989"/>
                    </a:cubicBezTo>
                    <a:cubicBezTo>
                      <a:pt x="4423" y="953"/>
                      <a:pt x="4455" y="985"/>
                      <a:pt x="4450" y="856"/>
                    </a:cubicBezTo>
                    <a:cubicBezTo>
                      <a:pt x="4438" y="712"/>
                      <a:pt x="4363" y="637"/>
                      <a:pt x="4492" y="593"/>
                    </a:cubicBezTo>
                    <a:cubicBezTo>
                      <a:pt x="4584" y="562"/>
                      <a:pt x="4744" y="470"/>
                      <a:pt x="4801" y="566"/>
                    </a:cubicBezTo>
                    <a:cubicBezTo>
                      <a:pt x="4794" y="639"/>
                      <a:pt x="4759" y="606"/>
                      <a:pt x="4725" y="638"/>
                    </a:cubicBezTo>
                    <a:cubicBezTo>
                      <a:pt x="4698" y="654"/>
                      <a:pt x="4692" y="701"/>
                      <a:pt x="4730" y="699"/>
                    </a:cubicBezTo>
                    <a:cubicBezTo>
                      <a:pt x="4783" y="712"/>
                      <a:pt x="4793" y="636"/>
                      <a:pt x="4878" y="660"/>
                    </a:cubicBezTo>
                    <a:cubicBezTo>
                      <a:pt x="4919" y="639"/>
                      <a:pt x="4911" y="626"/>
                      <a:pt x="4943" y="667"/>
                    </a:cubicBezTo>
                    <a:cubicBezTo>
                      <a:pt x="4978" y="617"/>
                      <a:pt x="5018" y="575"/>
                      <a:pt x="5070" y="619"/>
                    </a:cubicBezTo>
                    <a:cubicBezTo>
                      <a:pt x="5093" y="617"/>
                      <a:pt x="5089" y="606"/>
                      <a:pt x="5112" y="604"/>
                    </a:cubicBezTo>
                    <a:cubicBezTo>
                      <a:pt x="5132" y="614"/>
                      <a:pt x="5164" y="635"/>
                      <a:pt x="5205" y="635"/>
                    </a:cubicBezTo>
                    <a:cubicBezTo>
                      <a:pt x="5203" y="644"/>
                      <a:pt x="5195" y="660"/>
                      <a:pt x="5193" y="669"/>
                    </a:cubicBezTo>
                    <a:cubicBezTo>
                      <a:pt x="5304" y="692"/>
                      <a:pt x="5303" y="545"/>
                      <a:pt x="5399" y="507"/>
                    </a:cubicBezTo>
                    <a:cubicBezTo>
                      <a:pt x="5483" y="189"/>
                      <a:pt x="5597" y="221"/>
                      <a:pt x="5622" y="167"/>
                    </a:cubicBezTo>
                    <a:cubicBezTo>
                      <a:pt x="5613" y="64"/>
                      <a:pt x="5788" y="73"/>
                      <a:pt x="5881" y="37"/>
                    </a:cubicBezTo>
                    <a:cubicBezTo>
                      <a:pt x="5941" y="39"/>
                      <a:pt x="6086" y="0"/>
                      <a:pt x="6121" y="152"/>
                    </a:cubicBezTo>
                    <a:cubicBezTo>
                      <a:pt x="6144" y="214"/>
                      <a:pt x="6208" y="230"/>
                      <a:pt x="6253" y="221"/>
                    </a:cubicBezTo>
                    <a:cubicBezTo>
                      <a:pt x="6325" y="164"/>
                      <a:pt x="6327" y="167"/>
                      <a:pt x="6419" y="189"/>
                    </a:cubicBezTo>
                    <a:cubicBezTo>
                      <a:pt x="6411" y="162"/>
                      <a:pt x="6411" y="139"/>
                      <a:pt x="6414" y="116"/>
                    </a:cubicBezTo>
                    <a:cubicBezTo>
                      <a:pt x="6448" y="118"/>
                      <a:pt x="6475" y="130"/>
                      <a:pt x="6501" y="143"/>
                    </a:cubicBezTo>
                    <a:cubicBezTo>
                      <a:pt x="6471" y="67"/>
                      <a:pt x="6456" y="30"/>
                      <a:pt x="6456" y="1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87" name="Freeform 22"/>
              <p:cNvSpPr>
                <a:spLocks/>
              </p:cNvSpPr>
              <p:nvPr/>
            </p:nvSpPr>
            <p:spPr bwMode="auto">
              <a:xfrm>
                <a:off x="4730" y="2787"/>
                <a:ext cx="200" cy="159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152" y="756"/>
                  </a:cxn>
                  <a:cxn ang="0">
                    <a:pos x="199" y="877"/>
                  </a:cxn>
                  <a:cxn ang="0">
                    <a:pos x="260" y="876"/>
                  </a:cxn>
                  <a:cxn ang="0">
                    <a:pos x="363" y="925"/>
                  </a:cxn>
                  <a:cxn ang="0">
                    <a:pos x="419" y="848"/>
                  </a:cxn>
                  <a:cxn ang="0">
                    <a:pos x="610" y="750"/>
                  </a:cxn>
                  <a:cxn ang="0">
                    <a:pos x="654" y="586"/>
                  </a:cxn>
                  <a:cxn ang="0">
                    <a:pos x="770" y="517"/>
                  </a:cxn>
                  <a:cxn ang="0">
                    <a:pos x="1001" y="176"/>
                  </a:cxn>
                  <a:cxn ang="0">
                    <a:pos x="1048" y="174"/>
                  </a:cxn>
                  <a:cxn ang="0">
                    <a:pos x="1120" y="0"/>
                  </a:cxn>
                  <a:cxn ang="0">
                    <a:pos x="764" y="260"/>
                  </a:cxn>
                  <a:cxn ang="0">
                    <a:pos x="505" y="152"/>
                  </a:cxn>
                  <a:cxn ang="0">
                    <a:pos x="389" y="207"/>
                  </a:cxn>
                  <a:cxn ang="0">
                    <a:pos x="278" y="174"/>
                  </a:cxn>
                  <a:cxn ang="0">
                    <a:pos x="199" y="286"/>
                  </a:cxn>
                  <a:cxn ang="0">
                    <a:pos x="98" y="270"/>
                  </a:cxn>
                  <a:cxn ang="0">
                    <a:pos x="56" y="442"/>
                  </a:cxn>
                  <a:cxn ang="0">
                    <a:pos x="0" y="584"/>
                  </a:cxn>
                </a:cxnLst>
                <a:rect l="0" t="0" r="r" b="b"/>
                <a:pathLst>
                  <a:path w="1165" h="925">
                    <a:moveTo>
                      <a:pt x="0" y="584"/>
                    </a:moveTo>
                    <a:cubicBezTo>
                      <a:pt x="59" y="672"/>
                      <a:pt x="56" y="687"/>
                      <a:pt x="152" y="756"/>
                    </a:cubicBezTo>
                    <a:cubicBezTo>
                      <a:pt x="166" y="798"/>
                      <a:pt x="148" y="836"/>
                      <a:pt x="199" y="877"/>
                    </a:cubicBezTo>
                    <a:cubicBezTo>
                      <a:pt x="220" y="880"/>
                      <a:pt x="241" y="879"/>
                      <a:pt x="260" y="876"/>
                    </a:cubicBezTo>
                    <a:cubicBezTo>
                      <a:pt x="296" y="879"/>
                      <a:pt x="285" y="918"/>
                      <a:pt x="363" y="925"/>
                    </a:cubicBezTo>
                    <a:cubicBezTo>
                      <a:pt x="412" y="912"/>
                      <a:pt x="394" y="863"/>
                      <a:pt x="419" y="848"/>
                    </a:cubicBezTo>
                    <a:cubicBezTo>
                      <a:pt x="452" y="823"/>
                      <a:pt x="522" y="795"/>
                      <a:pt x="610" y="750"/>
                    </a:cubicBezTo>
                    <a:cubicBezTo>
                      <a:pt x="620" y="721"/>
                      <a:pt x="630" y="620"/>
                      <a:pt x="654" y="586"/>
                    </a:cubicBezTo>
                    <a:cubicBezTo>
                      <a:pt x="689" y="535"/>
                      <a:pt x="719" y="553"/>
                      <a:pt x="770" y="517"/>
                    </a:cubicBezTo>
                    <a:cubicBezTo>
                      <a:pt x="828" y="345"/>
                      <a:pt x="937" y="304"/>
                      <a:pt x="1001" y="176"/>
                    </a:cubicBezTo>
                    <a:cubicBezTo>
                      <a:pt x="1019" y="174"/>
                      <a:pt x="1030" y="175"/>
                      <a:pt x="1048" y="174"/>
                    </a:cubicBezTo>
                    <a:cubicBezTo>
                      <a:pt x="1076" y="145"/>
                      <a:pt x="1165" y="6"/>
                      <a:pt x="1120" y="0"/>
                    </a:cubicBezTo>
                    <a:cubicBezTo>
                      <a:pt x="871" y="28"/>
                      <a:pt x="840" y="246"/>
                      <a:pt x="764" y="260"/>
                    </a:cubicBezTo>
                    <a:cubicBezTo>
                      <a:pt x="682" y="275"/>
                      <a:pt x="586" y="171"/>
                      <a:pt x="505" y="152"/>
                    </a:cubicBezTo>
                    <a:cubicBezTo>
                      <a:pt x="472" y="144"/>
                      <a:pt x="425" y="210"/>
                      <a:pt x="389" y="207"/>
                    </a:cubicBezTo>
                    <a:cubicBezTo>
                      <a:pt x="325" y="203"/>
                      <a:pt x="304" y="164"/>
                      <a:pt x="278" y="174"/>
                    </a:cubicBezTo>
                    <a:cubicBezTo>
                      <a:pt x="237" y="194"/>
                      <a:pt x="264" y="266"/>
                      <a:pt x="199" y="286"/>
                    </a:cubicBezTo>
                    <a:cubicBezTo>
                      <a:pt x="155" y="292"/>
                      <a:pt x="123" y="285"/>
                      <a:pt x="98" y="270"/>
                    </a:cubicBezTo>
                    <a:cubicBezTo>
                      <a:pt x="84" y="327"/>
                      <a:pt x="64" y="383"/>
                      <a:pt x="56" y="442"/>
                    </a:cubicBezTo>
                    <a:cubicBezTo>
                      <a:pt x="49" y="499"/>
                      <a:pt x="35" y="547"/>
                      <a:pt x="0" y="584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88" name="Freeform 23"/>
              <p:cNvSpPr>
                <a:spLocks/>
              </p:cNvSpPr>
              <p:nvPr/>
            </p:nvSpPr>
            <p:spPr bwMode="auto">
              <a:xfrm>
                <a:off x="4866" y="2740"/>
                <a:ext cx="243" cy="510"/>
              </a:xfrm>
              <a:custGeom>
                <a:avLst/>
                <a:gdLst/>
                <a:ahLst/>
                <a:cxnLst>
                  <a:cxn ang="0">
                    <a:pos x="376" y="1198"/>
                  </a:cxn>
                  <a:cxn ang="0">
                    <a:pos x="447" y="1372"/>
                  </a:cxn>
                  <a:cxn ang="0">
                    <a:pos x="397" y="1487"/>
                  </a:cxn>
                  <a:cxn ang="0">
                    <a:pos x="462" y="1666"/>
                  </a:cxn>
                  <a:cxn ang="0">
                    <a:pos x="416" y="1850"/>
                  </a:cxn>
                  <a:cxn ang="0">
                    <a:pos x="269" y="1875"/>
                  </a:cxn>
                  <a:cxn ang="0">
                    <a:pos x="140" y="1873"/>
                  </a:cxn>
                  <a:cxn ang="0">
                    <a:pos x="107" y="2018"/>
                  </a:cxn>
                  <a:cxn ang="0">
                    <a:pos x="8" y="2122"/>
                  </a:cxn>
                  <a:cxn ang="0">
                    <a:pos x="117" y="2234"/>
                  </a:cxn>
                  <a:cxn ang="0">
                    <a:pos x="324" y="2831"/>
                  </a:cxn>
                  <a:cxn ang="0">
                    <a:pos x="164" y="2854"/>
                  </a:cxn>
                  <a:cxn ang="0">
                    <a:pos x="278" y="2974"/>
                  </a:cxn>
                  <a:cxn ang="0">
                    <a:pos x="425" y="2918"/>
                  </a:cxn>
                  <a:cxn ang="0">
                    <a:pos x="418" y="2773"/>
                  </a:cxn>
                  <a:cxn ang="0">
                    <a:pos x="455" y="2582"/>
                  </a:cxn>
                  <a:cxn ang="0">
                    <a:pos x="575" y="2538"/>
                  </a:cxn>
                  <a:cxn ang="0">
                    <a:pos x="612" y="2552"/>
                  </a:cxn>
                  <a:cxn ang="0">
                    <a:pos x="654" y="2659"/>
                  </a:cxn>
                  <a:cxn ang="0">
                    <a:pos x="763" y="2619"/>
                  </a:cxn>
                  <a:cxn ang="0">
                    <a:pos x="874" y="2614"/>
                  </a:cxn>
                  <a:cxn ang="0">
                    <a:pos x="915" y="2529"/>
                  </a:cxn>
                  <a:cxn ang="0">
                    <a:pos x="1105" y="2382"/>
                  </a:cxn>
                  <a:cxn ang="0">
                    <a:pos x="1198" y="2132"/>
                  </a:cxn>
                  <a:cxn ang="0">
                    <a:pos x="1259" y="1977"/>
                  </a:cxn>
                  <a:cxn ang="0">
                    <a:pos x="1240" y="1722"/>
                  </a:cxn>
                  <a:cxn ang="0">
                    <a:pos x="1321" y="1624"/>
                  </a:cxn>
                  <a:cxn ang="0">
                    <a:pos x="1282" y="1492"/>
                  </a:cxn>
                  <a:cxn ang="0">
                    <a:pos x="1388" y="1019"/>
                  </a:cxn>
                  <a:cxn ang="0">
                    <a:pos x="1349" y="476"/>
                  </a:cxn>
                  <a:cxn ang="0">
                    <a:pos x="1378" y="219"/>
                  </a:cxn>
                  <a:cxn ang="0">
                    <a:pos x="1257" y="273"/>
                  </a:cxn>
                  <a:cxn ang="0">
                    <a:pos x="1195" y="273"/>
                  </a:cxn>
                  <a:cxn ang="0">
                    <a:pos x="1126" y="116"/>
                  </a:cxn>
                  <a:cxn ang="0">
                    <a:pos x="1047" y="20"/>
                  </a:cxn>
                  <a:cxn ang="0">
                    <a:pos x="979" y="9"/>
                  </a:cxn>
                  <a:cxn ang="0">
                    <a:pos x="895" y="168"/>
                  </a:cxn>
                  <a:cxn ang="0">
                    <a:pos x="832" y="192"/>
                  </a:cxn>
                  <a:cxn ang="0">
                    <a:pos x="882" y="283"/>
                  </a:cxn>
                  <a:cxn ang="0">
                    <a:pos x="929" y="347"/>
                  </a:cxn>
                  <a:cxn ang="0">
                    <a:pos x="1013" y="308"/>
                  </a:cxn>
                  <a:cxn ang="0">
                    <a:pos x="996" y="510"/>
                  </a:cxn>
                  <a:cxn ang="0">
                    <a:pos x="881" y="577"/>
                  </a:cxn>
                  <a:cxn ang="0">
                    <a:pos x="955" y="698"/>
                  </a:cxn>
                  <a:cxn ang="0">
                    <a:pos x="781" y="804"/>
                  </a:cxn>
                  <a:cxn ang="0">
                    <a:pos x="743" y="860"/>
                  </a:cxn>
                  <a:cxn ang="0">
                    <a:pos x="667" y="856"/>
                  </a:cxn>
                  <a:cxn ang="0">
                    <a:pos x="602" y="900"/>
                  </a:cxn>
                  <a:cxn ang="0">
                    <a:pos x="517" y="824"/>
                  </a:cxn>
                  <a:cxn ang="0">
                    <a:pos x="455" y="905"/>
                  </a:cxn>
                  <a:cxn ang="0">
                    <a:pos x="453" y="1110"/>
                  </a:cxn>
                  <a:cxn ang="0">
                    <a:pos x="376" y="1198"/>
                  </a:cxn>
                </a:cxnLst>
                <a:rect l="0" t="0" r="r" b="b"/>
                <a:pathLst>
                  <a:path w="1414" h="2974">
                    <a:moveTo>
                      <a:pt x="376" y="1198"/>
                    </a:moveTo>
                    <a:cubicBezTo>
                      <a:pt x="407" y="1259"/>
                      <a:pt x="472" y="1298"/>
                      <a:pt x="447" y="1372"/>
                    </a:cubicBezTo>
                    <a:cubicBezTo>
                      <a:pt x="428" y="1410"/>
                      <a:pt x="404" y="1445"/>
                      <a:pt x="397" y="1487"/>
                    </a:cubicBezTo>
                    <a:cubicBezTo>
                      <a:pt x="394" y="1552"/>
                      <a:pt x="420" y="1612"/>
                      <a:pt x="462" y="1666"/>
                    </a:cubicBezTo>
                    <a:cubicBezTo>
                      <a:pt x="417" y="1707"/>
                      <a:pt x="438" y="1790"/>
                      <a:pt x="416" y="1850"/>
                    </a:cubicBezTo>
                    <a:cubicBezTo>
                      <a:pt x="375" y="1857"/>
                      <a:pt x="310" y="1868"/>
                      <a:pt x="269" y="1875"/>
                    </a:cubicBezTo>
                    <a:cubicBezTo>
                      <a:pt x="228" y="1878"/>
                      <a:pt x="175" y="1852"/>
                      <a:pt x="140" y="1873"/>
                    </a:cubicBezTo>
                    <a:cubicBezTo>
                      <a:pt x="116" y="1918"/>
                      <a:pt x="121" y="1987"/>
                      <a:pt x="107" y="2018"/>
                    </a:cubicBezTo>
                    <a:cubicBezTo>
                      <a:pt x="71" y="2097"/>
                      <a:pt x="21" y="2081"/>
                      <a:pt x="8" y="2122"/>
                    </a:cubicBezTo>
                    <a:cubicBezTo>
                      <a:pt x="0" y="2152"/>
                      <a:pt x="89" y="2193"/>
                      <a:pt x="117" y="2234"/>
                    </a:cubicBezTo>
                    <a:cubicBezTo>
                      <a:pt x="221" y="2399"/>
                      <a:pt x="349" y="2782"/>
                      <a:pt x="324" y="2831"/>
                    </a:cubicBezTo>
                    <a:cubicBezTo>
                      <a:pt x="299" y="2869"/>
                      <a:pt x="209" y="2828"/>
                      <a:pt x="164" y="2854"/>
                    </a:cubicBezTo>
                    <a:cubicBezTo>
                      <a:pt x="139" y="2874"/>
                      <a:pt x="255" y="2952"/>
                      <a:pt x="278" y="2974"/>
                    </a:cubicBezTo>
                    <a:cubicBezTo>
                      <a:pt x="321" y="2912"/>
                      <a:pt x="412" y="2967"/>
                      <a:pt x="425" y="2918"/>
                    </a:cubicBezTo>
                    <a:cubicBezTo>
                      <a:pt x="426" y="2870"/>
                      <a:pt x="416" y="2820"/>
                      <a:pt x="418" y="2773"/>
                    </a:cubicBezTo>
                    <a:cubicBezTo>
                      <a:pt x="431" y="2721"/>
                      <a:pt x="479" y="2698"/>
                      <a:pt x="455" y="2582"/>
                    </a:cubicBezTo>
                    <a:cubicBezTo>
                      <a:pt x="503" y="2583"/>
                      <a:pt x="555" y="2598"/>
                      <a:pt x="575" y="2538"/>
                    </a:cubicBezTo>
                    <a:cubicBezTo>
                      <a:pt x="588" y="2543"/>
                      <a:pt x="600" y="2547"/>
                      <a:pt x="612" y="2552"/>
                    </a:cubicBezTo>
                    <a:cubicBezTo>
                      <a:pt x="606" y="2595"/>
                      <a:pt x="611" y="2650"/>
                      <a:pt x="654" y="2659"/>
                    </a:cubicBezTo>
                    <a:cubicBezTo>
                      <a:pt x="686" y="2656"/>
                      <a:pt x="727" y="2625"/>
                      <a:pt x="763" y="2619"/>
                    </a:cubicBezTo>
                    <a:cubicBezTo>
                      <a:pt x="798" y="2613"/>
                      <a:pt x="835" y="2612"/>
                      <a:pt x="874" y="2614"/>
                    </a:cubicBezTo>
                    <a:cubicBezTo>
                      <a:pt x="896" y="2598"/>
                      <a:pt x="886" y="2555"/>
                      <a:pt x="915" y="2529"/>
                    </a:cubicBezTo>
                    <a:cubicBezTo>
                      <a:pt x="981" y="2470"/>
                      <a:pt x="1059" y="2456"/>
                      <a:pt x="1105" y="2382"/>
                    </a:cubicBezTo>
                    <a:cubicBezTo>
                      <a:pt x="1132" y="2324"/>
                      <a:pt x="1162" y="2222"/>
                      <a:pt x="1198" y="2132"/>
                    </a:cubicBezTo>
                    <a:cubicBezTo>
                      <a:pt x="1226" y="2063"/>
                      <a:pt x="1255" y="2016"/>
                      <a:pt x="1259" y="1977"/>
                    </a:cubicBezTo>
                    <a:cubicBezTo>
                      <a:pt x="1268" y="1893"/>
                      <a:pt x="1250" y="1805"/>
                      <a:pt x="1240" y="1722"/>
                    </a:cubicBezTo>
                    <a:cubicBezTo>
                      <a:pt x="1246" y="1683"/>
                      <a:pt x="1303" y="1658"/>
                      <a:pt x="1321" y="1624"/>
                    </a:cubicBezTo>
                    <a:cubicBezTo>
                      <a:pt x="1324" y="1585"/>
                      <a:pt x="1280" y="1534"/>
                      <a:pt x="1282" y="1492"/>
                    </a:cubicBezTo>
                    <a:cubicBezTo>
                      <a:pt x="1338" y="1384"/>
                      <a:pt x="1357" y="1222"/>
                      <a:pt x="1388" y="1019"/>
                    </a:cubicBezTo>
                    <a:cubicBezTo>
                      <a:pt x="1414" y="816"/>
                      <a:pt x="1398" y="623"/>
                      <a:pt x="1349" y="476"/>
                    </a:cubicBezTo>
                    <a:cubicBezTo>
                      <a:pt x="1394" y="349"/>
                      <a:pt x="1395" y="291"/>
                      <a:pt x="1378" y="219"/>
                    </a:cubicBezTo>
                    <a:cubicBezTo>
                      <a:pt x="1326" y="240"/>
                      <a:pt x="1276" y="267"/>
                      <a:pt x="1257" y="273"/>
                    </a:cubicBezTo>
                    <a:cubicBezTo>
                      <a:pt x="1214" y="299"/>
                      <a:pt x="1193" y="299"/>
                      <a:pt x="1195" y="273"/>
                    </a:cubicBezTo>
                    <a:cubicBezTo>
                      <a:pt x="1204" y="128"/>
                      <a:pt x="1176" y="153"/>
                      <a:pt x="1126" y="116"/>
                    </a:cubicBezTo>
                    <a:cubicBezTo>
                      <a:pt x="1097" y="95"/>
                      <a:pt x="1120" y="37"/>
                      <a:pt x="1047" y="20"/>
                    </a:cubicBezTo>
                    <a:cubicBezTo>
                      <a:pt x="1016" y="13"/>
                      <a:pt x="1002" y="0"/>
                      <a:pt x="979" y="9"/>
                    </a:cubicBezTo>
                    <a:cubicBezTo>
                      <a:pt x="932" y="37"/>
                      <a:pt x="924" y="126"/>
                      <a:pt x="895" y="168"/>
                    </a:cubicBezTo>
                    <a:cubicBezTo>
                      <a:pt x="872" y="183"/>
                      <a:pt x="850" y="160"/>
                      <a:pt x="832" y="192"/>
                    </a:cubicBezTo>
                    <a:cubicBezTo>
                      <a:pt x="821" y="218"/>
                      <a:pt x="858" y="251"/>
                      <a:pt x="882" y="283"/>
                    </a:cubicBezTo>
                    <a:cubicBezTo>
                      <a:pt x="888" y="324"/>
                      <a:pt x="911" y="344"/>
                      <a:pt x="929" y="347"/>
                    </a:cubicBezTo>
                    <a:cubicBezTo>
                      <a:pt x="981" y="357"/>
                      <a:pt x="976" y="276"/>
                      <a:pt x="1013" y="308"/>
                    </a:cubicBezTo>
                    <a:cubicBezTo>
                      <a:pt x="1088" y="355"/>
                      <a:pt x="1024" y="497"/>
                      <a:pt x="996" y="510"/>
                    </a:cubicBezTo>
                    <a:cubicBezTo>
                      <a:pt x="953" y="530"/>
                      <a:pt x="905" y="505"/>
                      <a:pt x="881" y="577"/>
                    </a:cubicBezTo>
                    <a:cubicBezTo>
                      <a:pt x="877" y="652"/>
                      <a:pt x="984" y="624"/>
                      <a:pt x="955" y="698"/>
                    </a:cubicBezTo>
                    <a:cubicBezTo>
                      <a:pt x="877" y="861"/>
                      <a:pt x="821" y="775"/>
                      <a:pt x="781" y="804"/>
                    </a:cubicBezTo>
                    <a:cubicBezTo>
                      <a:pt x="761" y="813"/>
                      <a:pt x="764" y="854"/>
                      <a:pt x="743" y="860"/>
                    </a:cubicBezTo>
                    <a:cubicBezTo>
                      <a:pt x="720" y="866"/>
                      <a:pt x="691" y="849"/>
                      <a:pt x="667" y="856"/>
                    </a:cubicBezTo>
                    <a:cubicBezTo>
                      <a:pt x="640" y="864"/>
                      <a:pt x="628" y="901"/>
                      <a:pt x="602" y="900"/>
                    </a:cubicBezTo>
                    <a:cubicBezTo>
                      <a:pt x="573" y="899"/>
                      <a:pt x="565" y="824"/>
                      <a:pt x="517" y="824"/>
                    </a:cubicBezTo>
                    <a:cubicBezTo>
                      <a:pt x="470" y="812"/>
                      <a:pt x="492" y="864"/>
                      <a:pt x="455" y="905"/>
                    </a:cubicBezTo>
                    <a:cubicBezTo>
                      <a:pt x="360" y="1014"/>
                      <a:pt x="475" y="1063"/>
                      <a:pt x="453" y="1110"/>
                    </a:cubicBezTo>
                    <a:cubicBezTo>
                      <a:pt x="433" y="1152"/>
                      <a:pt x="405" y="1178"/>
                      <a:pt x="376" y="119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89" name="Freeform 24"/>
              <p:cNvSpPr>
                <a:spLocks noEditPoints="1"/>
              </p:cNvSpPr>
              <p:nvPr/>
            </p:nvSpPr>
            <p:spPr bwMode="auto">
              <a:xfrm>
                <a:off x="4498" y="1851"/>
                <a:ext cx="607" cy="1095"/>
              </a:xfrm>
              <a:custGeom>
                <a:avLst/>
                <a:gdLst/>
                <a:ahLst/>
                <a:cxnLst>
                  <a:cxn ang="0">
                    <a:pos x="2418" y="6132"/>
                  </a:cxn>
                  <a:cxn ang="0">
                    <a:pos x="2602" y="6295"/>
                  </a:cxn>
                  <a:cxn ang="0">
                    <a:pos x="2816" y="6041"/>
                  </a:cxn>
                  <a:cxn ang="0">
                    <a:pos x="3030" y="5762"/>
                  </a:cxn>
                  <a:cxn ang="0">
                    <a:pos x="3031" y="5468"/>
                  </a:cxn>
                  <a:cxn ang="0">
                    <a:pos x="3196" y="5205"/>
                  </a:cxn>
                  <a:cxn ang="0">
                    <a:pos x="3527" y="5404"/>
                  </a:cxn>
                  <a:cxn ang="0">
                    <a:pos x="3337" y="4526"/>
                  </a:cxn>
                  <a:cxn ang="0">
                    <a:pos x="3070" y="3961"/>
                  </a:cxn>
                  <a:cxn ang="0">
                    <a:pos x="2976" y="3599"/>
                  </a:cxn>
                  <a:cxn ang="0">
                    <a:pos x="2524" y="3298"/>
                  </a:cxn>
                  <a:cxn ang="0">
                    <a:pos x="2046" y="3310"/>
                  </a:cxn>
                  <a:cxn ang="0">
                    <a:pos x="2067" y="3531"/>
                  </a:cxn>
                  <a:cxn ang="0">
                    <a:pos x="1943" y="3536"/>
                  </a:cxn>
                  <a:cxn ang="0">
                    <a:pos x="1824" y="3638"/>
                  </a:cxn>
                  <a:cxn ang="0">
                    <a:pos x="1564" y="3484"/>
                  </a:cxn>
                  <a:cxn ang="0">
                    <a:pos x="1358" y="3136"/>
                  </a:cxn>
                  <a:cxn ang="0">
                    <a:pos x="1477" y="2665"/>
                  </a:cxn>
                  <a:cxn ang="0">
                    <a:pos x="1559" y="2154"/>
                  </a:cxn>
                  <a:cxn ang="0">
                    <a:pos x="1600" y="1423"/>
                  </a:cxn>
                  <a:cxn ang="0">
                    <a:pos x="2070" y="830"/>
                  </a:cxn>
                  <a:cxn ang="0">
                    <a:pos x="2252" y="711"/>
                  </a:cxn>
                  <a:cxn ang="0">
                    <a:pos x="1403" y="43"/>
                  </a:cxn>
                  <a:cxn ang="0">
                    <a:pos x="1151" y="281"/>
                  </a:cxn>
                  <a:cxn ang="0">
                    <a:pos x="658" y="751"/>
                  </a:cxn>
                  <a:cxn ang="0">
                    <a:pos x="858" y="1651"/>
                  </a:cxn>
                  <a:cxn ang="0">
                    <a:pos x="474" y="2120"/>
                  </a:cxn>
                  <a:cxn ang="0">
                    <a:pos x="156" y="2228"/>
                  </a:cxn>
                  <a:cxn ang="0">
                    <a:pos x="42" y="2535"/>
                  </a:cxn>
                  <a:cxn ang="0">
                    <a:pos x="142" y="2854"/>
                  </a:cxn>
                  <a:cxn ang="0">
                    <a:pos x="265" y="3230"/>
                  </a:cxn>
                  <a:cxn ang="0">
                    <a:pos x="667" y="3551"/>
                  </a:cxn>
                  <a:cxn ang="0">
                    <a:pos x="510" y="3935"/>
                  </a:cxn>
                  <a:cxn ang="0">
                    <a:pos x="842" y="4469"/>
                  </a:cxn>
                  <a:cxn ang="0">
                    <a:pos x="1245" y="4105"/>
                  </a:cxn>
                  <a:cxn ang="0">
                    <a:pos x="1247" y="4440"/>
                  </a:cxn>
                  <a:cxn ang="0">
                    <a:pos x="1049" y="4977"/>
                  </a:cxn>
                  <a:cxn ang="0">
                    <a:pos x="1473" y="5739"/>
                  </a:cxn>
                  <a:cxn ang="0">
                    <a:pos x="1517" y="5748"/>
                  </a:cxn>
                  <a:cxn ang="0">
                    <a:pos x="1535" y="5748"/>
                  </a:cxn>
                  <a:cxn ang="0">
                    <a:pos x="1555" y="5746"/>
                  </a:cxn>
                  <a:cxn ang="0">
                    <a:pos x="2120" y="5720"/>
                  </a:cxn>
                  <a:cxn ang="0">
                    <a:pos x="1567" y="3308"/>
                  </a:cxn>
                  <a:cxn ang="0">
                    <a:pos x="1518" y="3340"/>
                  </a:cxn>
                  <a:cxn ang="0">
                    <a:pos x="1793" y="3147"/>
                  </a:cxn>
                  <a:cxn ang="0">
                    <a:pos x="1665" y="3297"/>
                  </a:cxn>
                  <a:cxn ang="0">
                    <a:pos x="1793" y="3394"/>
                  </a:cxn>
                  <a:cxn ang="0">
                    <a:pos x="1844" y="3373"/>
                  </a:cxn>
                  <a:cxn ang="0">
                    <a:pos x="1844" y="3373"/>
                  </a:cxn>
                  <a:cxn ang="0">
                    <a:pos x="1810" y="3100"/>
                  </a:cxn>
                </a:cxnLst>
                <a:rect l="0" t="0" r="r" b="b"/>
                <a:pathLst>
                  <a:path w="3543" h="6383">
                    <a:moveTo>
                      <a:pt x="2404" y="5634"/>
                    </a:moveTo>
                    <a:cubicBezTo>
                      <a:pt x="2383" y="5691"/>
                      <a:pt x="2379" y="5767"/>
                      <a:pt x="2399" y="5840"/>
                    </a:cubicBezTo>
                    <a:cubicBezTo>
                      <a:pt x="2429" y="5933"/>
                      <a:pt x="2509" y="5911"/>
                      <a:pt x="2510" y="5968"/>
                    </a:cubicBezTo>
                    <a:cubicBezTo>
                      <a:pt x="2511" y="6018"/>
                      <a:pt x="2427" y="6054"/>
                      <a:pt x="2418" y="6132"/>
                    </a:cubicBezTo>
                    <a:cubicBezTo>
                      <a:pt x="2419" y="6209"/>
                      <a:pt x="2496" y="6195"/>
                      <a:pt x="2510" y="6244"/>
                    </a:cubicBezTo>
                    <a:cubicBezTo>
                      <a:pt x="2521" y="6279"/>
                      <a:pt x="2499" y="6321"/>
                      <a:pt x="2519" y="6370"/>
                    </a:cubicBezTo>
                    <a:cubicBezTo>
                      <a:pt x="2520" y="6374"/>
                      <a:pt x="2522" y="6378"/>
                      <a:pt x="2525" y="6383"/>
                    </a:cubicBezTo>
                    <a:cubicBezTo>
                      <a:pt x="2554" y="6363"/>
                      <a:pt x="2582" y="6337"/>
                      <a:pt x="2602" y="6295"/>
                    </a:cubicBezTo>
                    <a:cubicBezTo>
                      <a:pt x="2624" y="6248"/>
                      <a:pt x="2509" y="6199"/>
                      <a:pt x="2604" y="6090"/>
                    </a:cubicBezTo>
                    <a:cubicBezTo>
                      <a:pt x="2641" y="6049"/>
                      <a:pt x="2619" y="5997"/>
                      <a:pt x="2666" y="6009"/>
                    </a:cubicBezTo>
                    <a:cubicBezTo>
                      <a:pt x="2714" y="6009"/>
                      <a:pt x="2722" y="6084"/>
                      <a:pt x="2751" y="6085"/>
                    </a:cubicBezTo>
                    <a:cubicBezTo>
                      <a:pt x="2777" y="6086"/>
                      <a:pt x="2789" y="6049"/>
                      <a:pt x="2816" y="6041"/>
                    </a:cubicBezTo>
                    <a:cubicBezTo>
                      <a:pt x="2840" y="6034"/>
                      <a:pt x="2869" y="6051"/>
                      <a:pt x="2892" y="6045"/>
                    </a:cubicBezTo>
                    <a:cubicBezTo>
                      <a:pt x="2913" y="6039"/>
                      <a:pt x="2910" y="5998"/>
                      <a:pt x="2930" y="5989"/>
                    </a:cubicBezTo>
                    <a:cubicBezTo>
                      <a:pt x="2970" y="5960"/>
                      <a:pt x="3026" y="6046"/>
                      <a:pt x="3104" y="5883"/>
                    </a:cubicBezTo>
                    <a:cubicBezTo>
                      <a:pt x="3133" y="5809"/>
                      <a:pt x="3026" y="5837"/>
                      <a:pt x="3030" y="5762"/>
                    </a:cubicBezTo>
                    <a:cubicBezTo>
                      <a:pt x="3054" y="5690"/>
                      <a:pt x="3102" y="5715"/>
                      <a:pt x="3145" y="5695"/>
                    </a:cubicBezTo>
                    <a:cubicBezTo>
                      <a:pt x="3173" y="5682"/>
                      <a:pt x="3237" y="5540"/>
                      <a:pt x="3162" y="5493"/>
                    </a:cubicBezTo>
                    <a:cubicBezTo>
                      <a:pt x="3125" y="5461"/>
                      <a:pt x="3130" y="5542"/>
                      <a:pt x="3078" y="5532"/>
                    </a:cubicBezTo>
                    <a:cubicBezTo>
                      <a:pt x="3060" y="5529"/>
                      <a:pt x="3037" y="5509"/>
                      <a:pt x="3031" y="5468"/>
                    </a:cubicBezTo>
                    <a:cubicBezTo>
                      <a:pt x="3007" y="5436"/>
                      <a:pt x="2970" y="5403"/>
                      <a:pt x="2981" y="5377"/>
                    </a:cubicBezTo>
                    <a:cubicBezTo>
                      <a:pt x="2999" y="5345"/>
                      <a:pt x="3021" y="5368"/>
                      <a:pt x="3044" y="5353"/>
                    </a:cubicBezTo>
                    <a:cubicBezTo>
                      <a:pt x="3073" y="5311"/>
                      <a:pt x="3081" y="5222"/>
                      <a:pt x="3128" y="5194"/>
                    </a:cubicBezTo>
                    <a:cubicBezTo>
                      <a:pt x="3151" y="5185"/>
                      <a:pt x="3165" y="5198"/>
                      <a:pt x="3196" y="5205"/>
                    </a:cubicBezTo>
                    <a:cubicBezTo>
                      <a:pt x="3269" y="5222"/>
                      <a:pt x="3246" y="5280"/>
                      <a:pt x="3275" y="5301"/>
                    </a:cubicBezTo>
                    <a:cubicBezTo>
                      <a:pt x="3325" y="5338"/>
                      <a:pt x="3353" y="5313"/>
                      <a:pt x="3344" y="5458"/>
                    </a:cubicBezTo>
                    <a:cubicBezTo>
                      <a:pt x="3342" y="5484"/>
                      <a:pt x="3363" y="5484"/>
                      <a:pt x="3406" y="5458"/>
                    </a:cubicBezTo>
                    <a:cubicBezTo>
                      <a:pt x="3425" y="5452"/>
                      <a:pt x="3475" y="5425"/>
                      <a:pt x="3527" y="5404"/>
                    </a:cubicBezTo>
                    <a:cubicBezTo>
                      <a:pt x="3519" y="5370"/>
                      <a:pt x="3507" y="5332"/>
                      <a:pt x="3493" y="5282"/>
                    </a:cubicBezTo>
                    <a:cubicBezTo>
                      <a:pt x="3508" y="5149"/>
                      <a:pt x="3543" y="4972"/>
                      <a:pt x="3506" y="4898"/>
                    </a:cubicBezTo>
                    <a:cubicBezTo>
                      <a:pt x="3495" y="4875"/>
                      <a:pt x="3508" y="4777"/>
                      <a:pt x="3394" y="4654"/>
                    </a:cubicBezTo>
                    <a:cubicBezTo>
                      <a:pt x="3405" y="4603"/>
                      <a:pt x="3374" y="4549"/>
                      <a:pt x="3337" y="4526"/>
                    </a:cubicBezTo>
                    <a:cubicBezTo>
                      <a:pt x="3269" y="4484"/>
                      <a:pt x="3308" y="4452"/>
                      <a:pt x="3293" y="4407"/>
                    </a:cubicBezTo>
                    <a:cubicBezTo>
                      <a:pt x="3285" y="4375"/>
                      <a:pt x="3204" y="4390"/>
                      <a:pt x="3141" y="4248"/>
                    </a:cubicBezTo>
                    <a:cubicBezTo>
                      <a:pt x="3087" y="4114"/>
                      <a:pt x="3037" y="4063"/>
                      <a:pt x="3045" y="4006"/>
                    </a:cubicBezTo>
                    <a:cubicBezTo>
                      <a:pt x="3045" y="3987"/>
                      <a:pt x="3073" y="3975"/>
                      <a:pt x="3070" y="3961"/>
                    </a:cubicBezTo>
                    <a:cubicBezTo>
                      <a:pt x="3065" y="3940"/>
                      <a:pt x="3021" y="3926"/>
                      <a:pt x="3019" y="3905"/>
                    </a:cubicBezTo>
                    <a:cubicBezTo>
                      <a:pt x="3016" y="3866"/>
                      <a:pt x="3048" y="3866"/>
                      <a:pt x="3046" y="3827"/>
                    </a:cubicBezTo>
                    <a:cubicBezTo>
                      <a:pt x="3044" y="3771"/>
                      <a:pt x="3022" y="3767"/>
                      <a:pt x="3049" y="3704"/>
                    </a:cubicBezTo>
                    <a:cubicBezTo>
                      <a:pt x="3032" y="3675"/>
                      <a:pt x="2999" y="3664"/>
                      <a:pt x="2976" y="3599"/>
                    </a:cubicBezTo>
                    <a:cubicBezTo>
                      <a:pt x="2870" y="3585"/>
                      <a:pt x="2887" y="3606"/>
                      <a:pt x="2834" y="3462"/>
                    </a:cubicBezTo>
                    <a:cubicBezTo>
                      <a:pt x="2803" y="3413"/>
                      <a:pt x="2753" y="3482"/>
                      <a:pt x="2744" y="3438"/>
                    </a:cubicBezTo>
                    <a:cubicBezTo>
                      <a:pt x="2813" y="3379"/>
                      <a:pt x="2755" y="3285"/>
                      <a:pt x="2647" y="3307"/>
                    </a:cubicBezTo>
                    <a:cubicBezTo>
                      <a:pt x="2607" y="3287"/>
                      <a:pt x="2569" y="3294"/>
                      <a:pt x="2524" y="3298"/>
                    </a:cubicBezTo>
                    <a:cubicBezTo>
                      <a:pt x="2492" y="3286"/>
                      <a:pt x="2495" y="3234"/>
                      <a:pt x="2417" y="3242"/>
                    </a:cubicBezTo>
                    <a:cubicBezTo>
                      <a:pt x="2366" y="3192"/>
                      <a:pt x="2346" y="3205"/>
                      <a:pt x="2308" y="3220"/>
                    </a:cubicBezTo>
                    <a:cubicBezTo>
                      <a:pt x="2209" y="3178"/>
                      <a:pt x="2198" y="3240"/>
                      <a:pt x="2133" y="3286"/>
                    </a:cubicBezTo>
                    <a:cubicBezTo>
                      <a:pt x="2104" y="3302"/>
                      <a:pt x="2048" y="3275"/>
                      <a:pt x="2046" y="3310"/>
                    </a:cubicBezTo>
                    <a:cubicBezTo>
                      <a:pt x="2025" y="3355"/>
                      <a:pt x="2160" y="3375"/>
                      <a:pt x="2160" y="3476"/>
                    </a:cubicBezTo>
                    <a:cubicBezTo>
                      <a:pt x="2163" y="3517"/>
                      <a:pt x="2159" y="3538"/>
                      <a:pt x="2139" y="3549"/>
                    </a:cubicBezTo>
                    <a:cubicBezTo>
                      <a:pt x="2091" y="3577"/>
                      <a:pt x="2118" y="3473"/>
                      <a:pt x="2098" y="3416"/>
                    </a:cubicBezTo>
                    <a:cubicBezTo>
                      <a:pt x="2060" y="3397"/>
                      <a:pt x="2067" y="3455"/>
                      <a:pt x="2067" y="3531"/>
                    </a:cubicBezTo>
                    <a:cubicBezTo>
                      <a:pt x="2031" y="3569"/>
                      <a:pt x="2036" y="3595"/>
                      <a:pt x="2050" y="3636"/>
                    </a:cubicBezTo>
                    <a:cubicBezTo>
                      <a:pt x="1999" y="3692"/>
                      <a:pt x="1936" y="3717"/>
                      <a:pt x="1911" y="3700"/>
                    </a:cubicBezTo>
                    <a:cubicBezTo>
                      <a:pt x="1907" y="3677"/>
                      <a:pt x="1925" y="3650"/>
                      <a:pt x="1943" y="3628"/>
                    </a:cubicBezTo>
                    <a:cubicBezTo>
                      <a:pt x="1914" y="3589"/>
                      <a:pt x="1928" y="3577"/>
                      <a:pt x="1943" y="3536"/>
                    </a:cubicBezTo>
                    <a:cubicBezTo>
                      <a:pt x="1947" y="3497"/>
                      <a:pt x="1856" y="3563"/>
                      <a:pt x="1826" y="3551"/>
                    </a:cubicBezTo>
                    <a:cubicBezTo>
                      <a:pt x="1806" y="3518"/>
                      <a:pt x="1851" y="3501"/>
                      <a:pt x="1869" y="3435"/>
                    </a:cubicBezTo>
                    <a:cubicBezTo>
                      <a:pt x="1835" y="3410"/>
                      <a:pt x="1751" y="3481"/>
                      <a:pt x="1760" y="3515"/>
                    </a:cubicBezTo>
                    <a:cubicBezTo>
                      <a:pt x="1782" y="3573"/>
                      <a:pt x="1812" y="3571"/>
                      <a:pt x="1824" y="3638"/>
                    </a:cubicBezTo>
                    <a:cubicBezTo>
                      <a:pt x="1831" y="3677"/>
                      <a:pt x="1740" y="3684"/>
                      <a:pt x="1735" y="3667"/>
                    </a:cubicBezTo>
                    <a:cubicBezTo>
                      <a:pt x="1723" y="3640"/>
                      <a:pt x="1739" y="3613"/>
                      <a:pt x="1727" y="3585"/>
                    </a:cubicBezTo>
                    <a:cubicBezTo>
                      <a:pt x="1713" y="3552"/>
                      <a:pt x="1637" y="3567"/>
                      <a:pt x="1644" y="3453"/>
                    </a:cubicBezTo>
                    <a:cubicBezTo>
                      <a:pt x="1602" y="3419"/>
                      <a:pt x="1579" y="3475"/>
                      <a:pt x="1564" y="3484"/>
                    </a:cubicBezTo>
                    <a:cubicBezTo>
                      <a:pt x="1466" y="3497"/>
                      <a:pt x="1471" y="3584"/>
                      <a:pt x="1376" y="3534"/>
                    </a:cubicBezTo>
                    <a:cubicBezTo>
                      <a:pt x="1329" y="3533"/>
                      <a:pt x="1317" y="3575"/>
                      <a:pt x="1273" y="3558"/>
                    </a:cubicBezTo>
                    <a:cubicBezTo>
                      <a:pt x="1232" y="3385"/>
                      <a:pt x="1298" y="3367"/>
                      <a:pt x="1375" y="3283"/>
                    </a:cubicBezTo>
                    <a:cubicBezTo>
                      <a:pt x="1393" y="3238"/>
                      <a:pt x="1358" y="3174"/>
                      <a:pt x="1358" y="3136"/>
                    </a:cubicBezTo>
                    <a:cubicBezTo>
                      <a:pt x="1358" y="3114"/>
                      <a:pt x="1380" y="3106"/>
                      <a:pt x="1395" y="3066"/>
                    </a:cubicBezTo>
                    <a:cubicBezTo>
                      <a:pt x="1414" y="3015"/>
                      <a:pt x="1416" y="2943"/>
                      <a:pt x="1458" y="2904"/>
                    </a:cubicBezTo>
                    <a:cubicBezTo>
                      <a:pt x="1474" y="2873"/>
                      <a:pt x="1478" y="2813"/>
                      <a:pt x="1479" y="2744"/>
                    </a:cubicBezTo>
                    <a:cubicBezTo>
                      <a:pt x="1524" y="2721"/>
                      <a:pt x="1526" y="2673"/>
                      <a:pt x="1477" y="2665"/>
                    </a:cubicBezTo>
                    <a:cubicBezTo>
                      <a:pt x="1457" y="2643"/>
                      <a:pt x="1438" y="2559"/>
                      <a:pt x="1495" y="2513"/>
                    </a:cubicBezTo>
                    <a:cubicBezTo>
                      <a:pt x="1506" y="2472"/>
                      <a:pt x="1436" y="2467"/>
                      <a:pt x="1495" y="2386"/>
                    </a:cubicBezTo>
                    <a:cubicBezTo>
                      <a:pt x="1503" y="2364"/>
                      <a:pt x="1465" y="2310"/>
                      <a:pt x="1511" y="2270"/>
                    </a:cubicBezTo>
                    <a:cubicBezTo>
                      <a:pt x="1526" y="2227"/>
                      <a:pt x="1497" y="2219"/>
                      <a:pt x="1559" y="2154"/>
                    </a:cubicBezTo>
                    <a:cubicBezTo>
                      <a:pt x="1556" y="2125"/>
                      <a:pt x="1544" y="2055"/>
                      <a:pt x="1583" y="2001"/>
                    </a:cubicBezTo>
                    <a:cubicBezTo>
                      <a:pt x="1606" y="1955"/>
                      <a:pt x="1567" y="1863"/>
                      <a:pt x="1561" y="1784"/>
                    </a:cubicBezTo>
                    <a:cubicBezTo>
                      <a:pt x="1550" y="1733"/>
                      <a:pt x="1621" y="1705"/>
                      <a:pt x="1634" y="1646"/>
                    </a:cubicBezTo>
                    <a:cubicBezTo>
                      <a:pt x="1650" y="1576"/>
                      <a:pt x="1592" y="1494"/>
                      <a:pt x="1600" y="1423"/>
                    </a:cubicBezTo>
                    <a:cubicBezTo>
                      <a:pt x="1608" y="1343"/>
                      <a:pt x="1641" y="1288"/>
                      <a:pt x="1677" y="1213"/>
                    </a:cubicBezTo>
                    <a:cubicBezTo>
                      <a:pt x="1712" y="1193"/>
                      <a:pt x="1764" y="1159"/>
                      <a:pt x="1762" y="1107"/>
                    </a:cubicBezTo>
                    <a:cubicBezTo>
                      <a:pt x="1785" y="1080"/>
                      <a:pt x="1810" y="1054"/>
                      <a:pt x="1834" y="1037"/>
                    </a:cubicBezTo>
                    <a:cubicBezTo>
                      <a:pt x="2000" y="933"/>
                      <a:pt x="2032" y="831"/>
                      <a:pt x="2070" y="830"/>
                    </a:cubicBezTo>
                    <a:cubicBezTo>
                      <a:pt x="2115" y="830"/>
                      <a:pt x="2121" y="956"/>
                      <a:pt x="2185" y="920"/>
                    </a:cubicBezTo>
                    <a:cubicBezTo>
                      <a:pt x="2241" y="889"/>
                      <a:pt x="2163" y="832"/>
                      <a:pt x="2167" y="789"/>
                    </a:cubicBezTo>
                    <a:cubicBezTo>
                      <a:pt x="2176" y="766"/>
                      <a:pt x="2200" y="735"/>
                      <a:pt x="2252" y="711"/>
                    </a:cubicBezTo>
                    <a:lnTo>
                      <a:pt x="2252" y="711"/>
                    </a:lnTo>
                    <a:cubicBezTo>
                      <a:pt x="2205" y="555"/>
                      <a:pt x="2137" y="562"/>
                      <a:pt x="2087" y="555"/>
                    </a:cubicBezTo>
                    <a:cubicBezTo>
                      <a:pt x="1880" y="528"/>
                      <a:pt x="1873" y="631"/>
                      <a:pt x="1818" y="600"/>
                    </a:cubicBezTo>
                    <a:cubicBezTo>
                      <a:pt x="1725" y="520"/>
                      <a:pt x="1820" y="438"/>
                      <a:pt x="1817" y="297"/>
                    </a:cubicBezTo>
                    <a:cubicBezTo>
                      <a:pt x="1819" y="140"/>
                      <a:pt x="1499" y="0"/>
                      <a:pt x="1403" y="43"/>
                    </a:cubicBezTo>
                    <a:cubicBezTo>
                      <a:pt x="1368" y="104"/>
                      <a:pt x="1298" y="200"/>
                      <a:pt x="1257" y="196"/>
                    </a:cubicBezTo>
                    <a:cubicBezTo>
                      <a:pt x="1282" y="220"/>
                      <a:pt x="1327" y="256"/>
                      <a:pt x="1301" y="287"/>
                    </a:cubicBezTo>
                    <a:cubicBezTo>
                      <a:pt x="1221" y="355"/>
                      <a:pt x="1188" y="230"/>
                      <a:pt x="1167" y="232"/>
                    </a:cubicBezTo>
                    <a:cubicBezTo>
                      <a:pt x="1137" y="243"/>
                      <a:pt x="1176" y="279"/>
                      <a:pt x="1151" y="281"/>
                    </a:cubicBezTo>
                    <a:cubicBezTo>
                      <a:pt x="1123" y="281"/>
                      <a:pt x="1091" y="276"/>
                      <a:pt x="1063" y="276"/>
                    </a:cubicBezTo>
                    <a:cubicBezTo>
                      <a:pt x="963" y="325"/>
                      <a:pt x="1085" y="386"/>
                      <a:pt x="1006" y="454"/>
                    </a:cubicBezTo>
                    <a:cubicBezTo>
                      <a:pt x="903" y="480"/>
                      <a:pt x="608" y="390"/>
                      <a:pt x="612" y="467"/>
                    </a:cubicBezTo>
                    <a:cubicBezTo>
                      <a:pt x="612" y="534"/>
                      <a:pt x="660" y="740"/>
                      <a:pt x="658" y="751"/>
                    </a:cubicBezTo>
                    <a:cubicBezTo>
                      <a:pt x="642" y="914"/>
                      <a:pt x="539" y="1104"/>
                      <a:pt x="561" y="1193"/>
                    </a:cubicBezTo>
                    <a:cubicBezTo>
                      <a:pt x="587" y="1256"/>
                      <a:pt x="628" y="1260"/>
                      <a:pt x="670" y="1294"/>
                    </a:cubicBezTo>
                    <a:cubicBezTo>
                      <a:pt x="695" y="1333"/>
                      <a:pt x="676" y="1371"/>
                      <a:pt x="694" y="1407"/>
                    </a:cubicBezTo>
                    <a:cubicBezTo>
                      <a:pt x="768" y="1551"/>
                      <a:pt x="849" y="1554"/>
                      <a:pt x="858" y="1651"/>
                    </a:cubicBezTo>
                    <a:cubicBezTo>
                      <a:pt x="855" y="1682"/>
                      <a:pt x="809" y="1674"/>
                      <a:pt x="782" y="1655"/>
                    </a:cubicBezTo>
                    <a:cubicBezTo>
                      <a:pt x="664" y="1690"/>
                      <a:pt x="759" y="1767"/>
                      <a:pt x="660" y="1879"/>
                    </a:cubicBezTo>
                    <a:cubicBezTo>
                      <a:pt x="581" y="1970"/>
                      <a:pt x="505" y="1934"/>
                      <a:pt x="468" y="1969"/>
                    </a:cubicBezTo>
                    <a:cubicBezTo>
                      <a:pt x="439" y="2005"/>
                      <a:pt x="482" y="2031"/>
                      <a:pt x="474" y="2120"/>
                    </a:cubicBezTo>
                    <a:cubicBezTo>
                      <a:pt x="413" y="2150"/>
                      <a:pt x="382" y="2107"/>
                      <a:pt x="323" y="2112"/>
                    </a:cubicBezTo>
                    <a:cubicBezTo>
                      <a:pt x="280" y="2123"/>
                      <a:pt x="307" y="2166"/>
                      <a:pt x="271" y="2186"/>
                    </a:cubicBezTo>
                    <a:cubicBezTo>
                      <a:pt x="252" y="2193"/>
                      <a:pt x="219" y="2161"/>
                      <a:pt x="200" y="2168"/>
                    </a:cubicBezTo>
                    <a:cubicBezTo>
                      <a:pt x="181" y="2174"/>
                      <a:pt x="175" y="2221"/>
                      <a:pt x="156" y="2228"/>
                    </a:cubicBezTo>
                    <a:cubicBezTo>
                      <a:pt x="117" y="2237"/>
                      <a:pt x="84" y="2193"/>
                      <a:pt x="49" y="2246"/>
                    </a:cubicBezTo>
                    <a:cubicBezTo>
                      <a:pt x="0" y="2337"/>
                      <a:pt x="81" y="2327"/>
                      <a:pt x="81" y="2364"/>
                    </a:cubicBezTo>
                    <a:cubicBezTo>
                      <a:pt x="77" y="2409"/>
                      <a:pt x="16" y="2389"/>
                      <a:pt x="17" y="2428"/>
                    </a:cubicBezTo>
                    <a:cubicBezTo>
                      <a:pt x="18" y="2466"/>
                      <a:pt x="43" y="2501"/>
                      <a:pt x="42" y="2535"/>
                    </a:cubicBezTo>
                    <a:cubicBezTo>
                      <a:pt x="40" y="2573"/>
                      <a:pt x="29" y="2599"/>
                      <a:pt x="26" y="2625"/>
                    </a:cubicBezTo>
                    <a:cubicBezTo>
                      <a:pt x="26" y="2665"/>
                      <a:pt x="92" y="2663"/>
                      <a:pt x="90" y="2712"/>
                    </a:cubicBezTo>
                    <a:cubicBezTo>
                      <a:pt x="89" y="2745"/>
                      <a:pt x="15" y="2698"/>
                      <a:pt x="7" y="2748"/>
                    </a:cubicBezTo>
                    <a:cubicBezTo>
                      <a:pt x="22" y="2803"/>
                      <a:pt x="139" y="2803"/>
                      <a:pt x="142" y="2854"/>
                    </a:cubicBezTo>
                    <a:cubicBezTo>
                      <a:pt x="156" y="2884"/>
                      <a:pt x="85" y="2924"/>
                      <a:pt x="101" y="2950"/>
                    </a:cubicBezTo>
                    <a:cubicBezTo>
                      <a:pt x="127" y="2990"/>
                      <a:pt x="175" y="2992"/>
                      <a:pt x="180" y="3037"/>
                    </a:cubicBezTo>
                    <a:cubicBezTo>
                      <a:pt x="184" y="3093"/>
                      <a:pt x="104" y="3100"/>
                      <a:pt x="116" y="3153"/>
                    </a:cubicBezTo>
                    <a:cubicBezTo>
                      <a:pt x="132" y="3201"/>
                      <a:pt x="242" y="3159"/>
                      <a:pt x="265" y="3230"/>
                    </a:cubicBezTo>
                    <a:cubicBezTo>
                      <a:pt x="285" y="3266"/>
                      <a:pt x="228" y="3297"/>
                      <a:pt x="257" y="3351"/>
                    </a:cubicBezTo>
                    <a:cubicBezTo>
                      <a:pt x="135" y="3447"/>
                      <a:pt x="293" y="3513"/>
                      <a:pt x="306" y="3545"/>
                    </a:cubicBezTo>
                    <a:cubicBezTo>
                      <a:pt x="302" y="3583"/>
                      <a:pt x="307" y="3630"/>
                      <a:pt x="280" y="3644"/>
                    </a:cubicBezTo>
                    <a:cubicBezTo>
                      <a:pt x="270" y="3648"/>
                      <a:pt x="607" y="3502"/>
                      <a:pt x="667" y="3551"/>
                    </a:cubicBezTo>
                    <a:cubicBezTo>
                      <a:pt x="713" y="3574"/>
                      <a:pt x="671" y="3587"/>
                      <a:pt x="674" y="3626"/>
                    </a:cubicBezTo>
                    <a:cubicBezTo>
                      <a:pt x="671" y="3655"/>
                      <a:pt x="693" y="3657"/>
                      <a:pt x="687" y="3678"/>
                    </a:cubicBezTo>
                    <a:cubicBezTo>
                      <a:pt x="676" y="3723"/>
                      <a:pt x="619" y="3662"/>
                      <a:pt x="600" y="3823"/>
                    </a:cubicBezTo>
                    <a:cubicBezTo>
                      <a:pt x="568" y="3876"/>
                      <a:pt x="517" y="3886"/>
                      <a:pt x="510" y="3935"/>
                    </a:cubicBezTo>
                    <a:cubicBezTo>
                      <a:pt x="500" y="3986"/>
                      <a:pt x="524" y="4032"/>
                      <a:pt x="510" y="4095"/>
                    </a:cubicBezTo>
                    <a:cubicBezTo>
                      <a:pt x="495" y="4165"/>
                      <a:pt x="407" y="4178"/>
                      <a:pt x="454" y="4265"/>
                    </a:cubicBezTo>
                    <a:cubicBezTo>
                      <a:pt x="510" y="4354"/>
                      <a:pt x="645" y="4216"/>
                      <a:pt x="743" y="4293"/>
                    </a:cubicBezTo>
                    <a:cubicBezTo>
                      <a:pt x="801" y="4376"/>
                      <a:pt x="716" y="4481"/>
                      <a:pt x="842" y="4469"/>
                    </a:cubicBezTo>
                    <a:cubicBezTo>
                      <a:pt x="945" y="4463"/>
                      <a:pt x="877" y="4361"/>
                      <a:pt x="936" y="4327"/>
                    </a:cubicBezTo>
                    <a:cubicBezTo>
                      <a:pt x="963" y="4311"/>
                      <a:pt x="1009" y="4329"/>
                      <a:pt x="1042" y="4295"/>
                    </a:cubicBezTo>
                    <a:cubicBezTo>
                      <a:pt x="1092" y="4242"/>
                      <a:pt x="1061" y="4160"/>
                      <a:pt x="1125" y="4106"/>
                    </a:cubicBezTo>
                    <a:cubicBezTo>
                      <a:pt x="1176" y="4076"/>
                      <a:pt x="1212" y="4119"/>
                      <a:pt x="1245" y="4105"/>
                    </a:cubicBezTo>
                    <a:cubicBezTo>
                      <a:pt x="1285" y="4051"/>
                      <a:pt x="1309" y="3987"/>
                      <a:pt x="1397" y="3988"/>
                    </a:cubicBezTo>
                    <a:cubicBezTo>
                      <a:pt x="1464" y="4020"/>
                      <a:pt x="1471" y="4105"/>
                      <a:pt x="1468" y="4189"/>
                    </a:cubicBezTo>
                    <a:cubicBezTo>
                      <a:pt x="1477" y="4231"/>
                      <a:pt x="1576" y="4217"/>
                      <a:pt x="1563" y="4319"/>
                    </a:cubicBezTo>
                    <a:cubicBezTo>
                      <a:pt x="1543" y="4423"/>
                      <a:pt x="1252" y="4400"/>
                      <a:pt x="1247" y="4440"/>
                    </a:cubicBezTo>
                    <a:cubicBezTo>
                      <a:pt x="1239" y="4526"/>
                      <a:pt x="1365" y="4533"/>
                      <a:pt x="1371" y="4594"/>
                    </a:cubicBezTo>
                    <a:cubicBezTo>
                      <a:pt x="1376" y="4621"/>
                      <a:pt x="1296" y="4620"/>
                      <a:pt x="1249" y="4728"/>
                    </a:cubicBezTo>
                    <a:cubicBezTo>
                      <a:pt x="1203" y="4798"/>
                      <a:pt x="1206" y="4843"/>
                      <a:pt x="1192" y="4899"/>
                    </a:cubicBezTo>
                    <a:cubicBezTo>
                      <a:pt x="1177" y="4925"/>
                      <a:pt x="1067" y="4927"/>
                      <a:pt x="1049" y="4977"/>
                    </a:cubicBezTo>
                    <a:cubicBezTo>
                      <a:pt x="1026" y="5032"/>
                      <a:pt x="1130" y="5035"/>
                      <a:pt x="1114" y="5089"/>
                    </a:cubicBezTo>
                    <a:cubicBezTo>
                      <a:pt x="1082" y="5195"/>
                      <a:pt x="984" y="5202"/>
                      <a:pt x="1020" y="5348"/>
                    </a:cubicBezTo>
                    <a:cubicBezTo>
                      <a:pt x="1122" y="5445"/>
                      <a:pt x="1204" y="5439"/>
                      <a:pt x="1365" y="5476"/>
                    </a:cubicBezTo>
                    <a:cubicBezTo>
                      <a:pt x="1391" y="5484"/>
                      <a:pt x="1356" y="5692"/>
                      <a:pt x="1473" y="5739"/>
                    </a:cubicBezTo>
                    <a:cubicBezTo>
                      <a:pt x="1473" y="5739"/>
                      <a:pt x="1473" y="5739"/>
                      <a:pt x="1473" y="5739"/>
                    </a:cubicBezTo>
                    <a:cubicBezTo>
                      <a:pt x="1477" y="5741"/>
                      <a:pt x="1482" y="5742"/>
                      <a:pt x="1486" y="5743"/>
                    </a:cubicBezTo>
                    <a:cubicBezTo>
                      <a:pt x="1486" y="5743"/>
                      <a:pt x="1486" y="5743"/>
                      <a:pt x="1486" y="5744"/>
                    </a:cubicBezTo>
                    <a:cubicBezTo>
                      <a:pt x="1496" y="5746"/>
                      <a:pt x="1506" y="5748"/>
                      <a:pt x="1517" y="5748"/>
                    </a:cubicBezTo>
                    <a:cubicBezTo>
                      <a:pt x="1518" y="5748"/>
                      <a:pt x="1518" y="5748"/>
                      <a:pt x="1518" y="5748"/>
                    </a:cubicBezTo>
                    <a:cubicBezTo>
                      <a:pt x="1520" y="5748"/>
                      <a:pt x="1523" y="5748"/>
                      <a:pt x="1526" y="5748"/>
                    </a:cubicBezTo>
                    <a:cubicBezTo>
                      <a:pt x="1526" y="5748"/>
                      <a:pt x="1526" y="5748"/>
                      <a:pt x="1527" y="5748"/>
                    </a:cubicBezTo>
                    <a:cubicBezTo>
                      <a:pt x="1529" y="5748"/>
                      <a:pt x="1532" y="5748"/>
                      <a:pt x="1535" y="5748"/>
                    </a:cubicBezTo>
                    <a:cubicBezTo>
                      <a:pt x="1535" y="5748"/>
                      <a:pt x="1535" y="5748"/>
                      <a:pt x="1536" y="5748"/>
                    </a:cubicBezTo>
                    <a:cubicBezTo>
                      <a:pt x="1538" y="5748"/>
                      <a:pt x="1541" y="5748"/>
                      <a:pt x="1544" y="5747"/>
                    </a:cubicBezTo>
                    <a:cubicBezTo>
                      <a:pt x="1545" y="5747"/>
                      <a:pt x="1545" y="5747"/>
                      <a:pt x="1545" y="5747"/>
                    </a:cubicBezTo>
                    <a:cubicBezTo>
                      <a:pt x="1548" y="5747"/>
                      <a:pt x="1551" y="5746"/>
                      <a:pt x="1555" y="5746"/>
                    </a:cubicBezTo>
                    <a:cubicBezTo>
                      <a:pt x="1620" y="5726"/>
                      <a:pt x="1593" y="5654"/>
                      <a:pt x="1634" y="5634"/>
                    </a:cubicBezTo>
                    <a:cubicBezTo>
                      <a:pt x="1660" y="5624"/>
                      <a:pt x="1681" y="5663"/>
                      <a:pt x="1745" y="5667"/>
                    </a:cubicBezTo>
                    <a:cubicBezTo>
                      <a:pt x="1781" y="5670"/>
                      <a:pt x="1828" y="5604"/>
                      <a:pt x="1861" y="5612"/>
                    </a:cubicBezTo>
                    <a:cubicBezTo>
                      <a:pt x="1942" y="5631"/>
                      <a:pt x="2038" y="5735"/>
                      <a:pt x="2120" y="5720"/>
                    </a:cubicBezTo>
                    <a:cubicBezTo>
                      <a:pt x="2196" y="5706"/>
                      <a:pt x="2227" y="5488"/>
                      <a:pt x="2476" y="5460"/>
                    </a:cubicBezTo>
                    <a:cubicBezTo>
                      <a:pt x="2521" y="5466"/>
                      <a:pt x="2432" y="5605"/>
                      <a:pt x="2404" y="5634"/>
                    </a:cubicBezTo>
                    <a:close/>
                    <a:moveTo>
                      <a:pt x="1524" y="3364"/>
                    </a:moveTo>
                    <a:cubicBezTo>
                      <a:pt x="1541" y="3349"/>
                      <a:pt x="1557" y="3333"/>
                      <a:pt x="1567" y="3308"/>
                    </a:cubicBezTo>
                    <a:cubicBezTo>
                      <a:pt x="1580" y="3307"/>
                      <a:pt x="1593" y="3307"/>
                      <a:pt x="1607" y="3306"/>
                    </a:cubicBezTo>
                    <a:cubicBezTo>
                      <a:pt x="1607" y="3288"/>
                      <a:pt x="1607" y="3270"/>
                      <a:pt x="1607" y="3252"/>
                    </a:cubicBezTo>
                    <a:cubicBezTo>
                      <a:pt x="1554" y="3234"/>
                      <a:pt x="1530" y="3261"/>
                      <a:pt x="1530" y="3330"/>
                    </a:cubicBezTo>
                    <a:cubicBezTo>
                      <a:pt x="1526" y="3334"/>
                      <a:pt x="1522" y="3337"/>
                      <a:pt x="1518" y="3340"/>
                    </a:cubicBezTo>
                    <a:cubicBezTo>
                      <a:pt x="1520" y="3348"/>
                      <a:pt x="1522" y="3356"/>
                      <a:pt x="1524" y="3364"/>
                    </a:cubicBezTo>
                    <a:close/>
                    <a:moveTo>
                      <a:pt x="1669" y="3161"/>
                    </a:moveTo>
                    <a:cubicBezTo>
                      <a:pt x="1698" y="3160"/>
                      <a:pt x="1707" y="3184"/>
                      <a:pt x="1731" y="3179"/>
                    </a:cubicBezTo>
                    <a:cubicBezTo>
                      <a:pt x="1753" y="3175"/>
                      <a:pt x="1766" y="3139"/>
                      <a:pt x="1793" y="3147"/>
                    </a:cubicBezTo>
                    <a:cubicBezTo>
                      <a:pt x="1807" y="3160"/>
                      <a:pt x="1791" y="3188"/>
                      <a:pt x="1772" y="3217"/>
                    </a:cubicBezTo>
                    <a:cubicBezTo>
                      <a:pt x="1771" y="3251"/>
                      <a:pt x="1808" y="3318"/>
                      <a:pt x="1776" y="3326"/>
                    </a:cubicBezTo>
                    <a:cubicBezTo>
                      <a:pt x="1731" y="3337"/>
                      <a:pt x="1732" y="3283"/>
                      <a:pt x="1707" y="3286"/>
                    </a:cubicBezTo>
                    <a:cubicBezTo>
                      <a:pt x="1689" y="3282"/>
                      <a:pt x="1683" y="3292"/>
                      <a:pt x="1665" y="3297"/>
                    </a:cubicBezTo>
                    <a:cubicBezTo>
                      <a:pt x="1654" y="3298"/>
                      <a:pt x="1647" y="3282"/>
                      <a:pt x="1662" y="3262"/>
                    </a:cubicBezTo>
                    <a:cubicBezTo>
                      <a:pt x="1665" y="3247"/>
                      <a:pt x="1646" y="3153"/>
                      <a:pt x="1669" y="3161"/>
                    </a:cubicBezTo>
                    <a:close/>
                    <a:moveTo>
                      <a:pt x="1786" y="3376"/>
                    </a:moveTo>
                    <a:cubicBezTo>
                      <a:pt x="1790" y="3376"/>
                      <a:pt x="1793" y="3384"/>
                      <a:pt x="1793" y="3394"/>
                    </a:cubicBezTo>
                    <a:cubicBezTo>
                      <a:pt x="1793" y="3404"/>
                      <a:pt x="1790" y="3412"/>
                      <a:pt x="1786" y="3412"/>
                    </a:cubicBezTo>
                    <a:cubicBezTo>
                      <a:pt x="1783" y="3412"/>
                      <a:pt x="1779" y="3404"/>
                      <a:pt x="1779" y="3394"/>
                    </a:cubicBezTo>
                    <a:cubicBezTo>
                      <a:pt x="1779" y="3384"/>
                      <a:pt x="1783" y="3376"/>
                      <a:pt x="1786" y="3376"/>
                    </a:cubicBezTo>
                    <a:close/>
                    <a:moveTo>
                      <a:pt x="1844" y="3373"/>
                    </a:moveTo>
                    <a:cubicBezTo>
                      <a:pt x="1854" y="3373"/>
                      <a:pt x="1862" y="3376"/>
                      <a:pt x="1862" y="3380"/>
                    </a:cubicBezTo>
                    <a:cubicBezTo>
                      <a:pt x="1862" y="3384"/>
                      <a:pt x="1854" y="3387"/>
                      <a:pt x="1844" y="3387"/>
                    </a:cubicBezTo>
                    <a:cubicBezTo>
                      <a:pt x="1835" y="3387"/>
                      <a:pt x="1827" y="3384"/>
                      <a:pt x="1827" y="3380"/>
                    </a:cubicBezTo>
                    <a:cubicBezTo>
                      <a:pt x="1827" y="3376"/>
                      <a:pt x="1835" y="3373"/>
                      <a:pt x="1844" y="3373"/>
                    </a:cubicBezTo>
                    <a:close/>
                    <a:moveTo>
                      <a:pt x="1818" y="3092"/>
                    </a:moveTo>
                    <a:cubicBezTo>
                      <a:pt x="1822" y="3092"/>
                      <a:pt x="1825" y="3095"/>
                      <a:pt x="1825" y="3100"/>
                    </a:cubicBezTo>
                    <a:cubicBezTo>
                      <a:pt x="1825" y="3104"/>
                      <a:pt x="1822" y="3107"/>
                      <a:pt x="1818" y="3107"/>
                    </a:cubicBezTo>
                    <a:cubicBezTo>
                      <a:pt x="1814" y="3107"/>
                      <a:pt x="1810" y="3104"/>
                      <a:pt x="1810" y="3100"/>
                    </a:cubicBezTo>
                    <a:cubicBezTo>
                      <a:pt x="1810" y="3095"/>
                      <a:pt x="1814" y="3092"/>
                      <a:pt x="1818" y="3092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90" name="Freeform 25"/>
              <p:cNvSpPr>
                <a:spLocks/>
              </p:cNvSpPr>
              <p:nvPr/>
            </p:nvSpPr>
            <p:spPr bwMode="auto">
              <a:xfrm>
                <a:off x="4145" y="2452"/>
                <a:ext cx="623" cy="436"/>
              </a:xfrm>
              <a:custGeom>
                <a:avLst/>
                <a:gdLst/>
                <a:ahLst/>
                <a:cxnLst>
                  <a:cxn ang="0">
                    <a:pos x="901" y="1680"/>
                  </a:cxn>
                  <a:cxn ang="0">
                    <a:pos x="1194" y="1565"/>
                  </a:cxn>
                  <a:cxn ang="0">
                    <a:pos x="1526" y="1563"/>
                  </a:cxn>
                  <a:cxn ang="0">
                    <a:pos x="1906" y="1712"/>
                  </a:cxn>
                  <a:cxn ang="0">
                    <a:pos x="2032" y="1825"/>
                  </a:cxn>
                  <a:cxn ang="0">
                    <a:pos x="2166" y="2052"/>
                  </a:cxn>
                  <a:cxn ang="0">
                    <a:pos x="2395" y="2335"/>
                  </a:cxn>
                  <a:cxn ang="0">
                    <a:pos x="2792" y="2538"/>
                  </a:cxn>
                  <a:cxn ang="0">
                    <a:pos x="3002" y="2501"/>
                  </a:cxn>
                  <a:cxn ang="0">
                    <a:pos x="3215" y="2531"/>
                  </a:cxn>
                  <a:cxn ang="0">
                    <a:pos x="3417" y="2541"/>
                  </a:cxn>
                  <a:cxn ang="0">
                    <a:pos x="3515" y="2227"/>
                  </a:cxn>
                  <a:cxn ang="0">
                    <a:pos x="3516" y="2227"/>
                  </a:cxn>
                  <a:cxn ang="0">
                    <a:pos x="3081" y="1845"/>
                  </a:cxn>
                  <a:cxn ang="0">
                    <a:pos x="3110" y="1474"/>
                  </a:cxn>
                  <a:cxn ang="0">
                    <a:pos x="3310" y="1225"/>
                  </a:cxn>
                  <a:cxn ang="0">
                    <a:pos x="3308" y="937"/>
                  </a:cxn>
                  <a:cxn ang="0">
                    <a:pos x="3529" y="686"/>
                  </a:cxn>
                  <a:cxn ang="0">
                    <a:pos x="3306" y="602"/>
                  </a:cxn>
                  <a:cxn ang="0">
                    <a:pos x="3103" y="792"/>
                  </a:cxn>
                  <a:cxn ang="0">
                    <a:pos x="2903" y="966"/>
                  </a:cxn>
                  <a:cxn ang="0">
                    <a:pos x="2515" y="762"/>
                  </a:cxn>
                  <a:cxn ang="0">
                    <a:pos x="2571" y="432"/>
                  </a:cxn>
                  <a:cxn ang="0">
                    <a:pos x="2748" y="175"/>
                  </a:cxn>
                  <a:cxn ang="0">
                    <a:pos x="2728" y="48"/>
                  </a:cxn>
                  <a:cxn ang="0">
                    <a:pos x="2341" y="141"/>
                  </a:cxn>
                  <a:cxn ang="0">
                    <a:pos x="2046" y="414"/>
                  </a:cxn>
                  <a:cxn ang="0">
                    <a:pos x="1692" y="491"/>
                  </a:cxn>
                  <a:cxn ang="0">
                    <a:pos x="1282" y="556"/>
                  </a:cxn>
                  <a:cxn ang="0">
                    <a:pos x="797" y="502"/>
                  </a:cxn>
                  <a:cxn ang="0">
                    <a:pos x="467" y="463"/>
                  </a:cxn>
                  <a:cxn ang="0">
                    <a:pos x="51" y="500"/>
                  </a:cxn>
                  <a:cxn ang="0">
                    <a:pos x="187" y="712"/>
                  </a:cxn>
                  <a:cxn ang="0">
                    <a:pos x="382" y="768"/>
                  </a:cxn>
                  <a:cxn ang="0">
                    <a:pos x="549" y="883"/>
                  </a:cxn>
                  <a:cxn ang="0">
                    <a:pos x="574" y="1221"/>
                  </a:cxn>
                  <a:cxn ang="0">
                    <a:pos x="687" y="1486"/>
                  </a:cxn>
                  <a:cxn ang="0">
                    <a:pos x="885" y="1689"/>
                  </a:cxn>
                </a:cxnLst>
                <a:rect l="0" t="0" r="r" b="b"/>
                <a:pathLst>
                  <a:path w="3637" h="2545">
                    <a:moveTo>
                      <a:pt x="885" y="1689"/>
                    </a:moveTo>
                    <a:cubicBezTo>
                      <a:pt x="890" y="1686"/>
                      <a:pt x="895" y="1683"/>
                      <a:pt x="901" y="1680"/>
                    </a:cubicBezTo>
                    <a:cubicBezTo>
                      <a:pt x="944" y="1661"/>
                      <a:pt x="998" y="1678"/>
                      <a:pt x="1060" y="1668"/>
                    </a:cubicBezTo>
                    <a:cubicBezTo>
                      <a:pt x="1107" y="1636"/>
                      <a:pt x="1147" y="1577"/>
                      <a:pt x="1194" y="1565"/>
                    </a:cubicBezTo>
                    <a:cubicBezTo>
                      <a:pt x="1253" y="1550"/>
                      <a:pt x="1320" y="1591"/>
                      <a:pt x="1381" y="1599"/>
                    </a:cubicBezTo>
                    <a:cubicBezTo>
                      <a:pt x="1460" y="1610"/>
                      <a:pt x="1506" y="1632"/>
                      <a:pt x="1526" y="1563"/>
                    </a:cubicBezTo>
                    <a:cubicBezTo>
                      <a:pt x="1597" y="1568"/>
                      <a:pt x="1662" y="1594"/>
                      <a:pt x="1727" y="1583"/>
                    </a:cubicBezTo>
                    <a:cubicBezTo>
                      <a:pt x="1779" y="1633"/>
                      <a:pt x="1823" y="1664"/>
                      <a:pt x="1906" y="1712"/>
                    </a:cubicBezTo>
                    <a:cubicBezTo>
                      <a:pt x="1931" y="1726"/>
                      <a:pt x="1933" y="1786"/>
                      <a:pt x="1955" y="1804"/>
                    </a:cubicBezTo>
                    <a:cubicBezTo>
                      <a:pt x="1971" y="1816"/>
                      <a:pt x="2015" y="1801"/>
                      <a:pt x="2032" y="1825"/>
                    </a:cubicBezTo>
                    <a:cubicBezTo>
                      <a:pt x="2053" y="1861"/>
                      <a:pt x="2060" y="1887"/>
                      <a:pt x="2082" y="1923"/>
                    </a:cubicBezTo>
                    <a:cubicBezTo>
                      <a:pt x="2108" y="1951"/>
                      <a:pt x="2166" y="1989"/>
                      <a:pt x="2166" y="2052"/>
                    </a:cubicBezTo>
                    <a:cubicBezTo>
                      <a:pt x="2282" y="2097"/>
                      <a:pt x="2238" y="2048"/>
                      <a:pt x="2304" y="2183"/>
                    </a:cubicBezTo>
                    <a:cubicBezTo>
                      <a:pt x="2405" y="2256"/>
                      <a:pt x="2394" y="2222"/>
                      <a:pt x="2395" y="2335"/>
                    </a:cubicBezTo>
                    <a:cubicBezTo>
                      <a:pt x="2434" y="2383"/>
                      <a:pt x="2494" y="2421"/>
                      <a:pt x="2533" y="2454"/>
                    </a:cubicBezTo>
                    <a:cubicBezTo>
                      <a:pt x="2627" y="2529"/>
                      <a:pt x="2713" y="2545"/>
                      <a:pt x="2792" y="2538"/>
                    </a:cubicBezTo>
                    <a:cubicBezTo>
                      <a:pt x="2825" y="2533"/>
                      <a:pt x="2848" y="2501"/>
                      <a:pt x="2888" y="2488"/>
                    </a:cubicBezTo>
                    <a:cubicBezTo>
                      <a:pt x="2926" y="2475"/>
                      <a:pt x="2954" y="2523"/>
                      <a:pt x="3002" y="2501"/>
                    </a:cubicBezTo>
                    <a:cubicBezTo>
                      <a:pt x="3031" y="2486"/>
                      <a:pt x="3079" y="2465"/>
                      <a:pt x="3112" y="2469"/>
                    </a:cubicBezTo>
                    <a:cubicBezTo>
                      <a:pt x="3159" y="2476"/>
                      <a:pt x="3162" y="2524"/>
                      <a:pt x="3215" y="2531"/>
                    </a:cubicBezTo>
                    <a:cubicBezTo>
                      <a:pt x="3285" y="2536"/>
                      <a:pt x="3392" y="2521"/>
                      <a:pt x="3417" y="2540"/>
                    </a:cubicBezTo>
                    <a:cubicBezTo>
                      <a:pt x="3417" y="2540"/>
                      <a:pt x="3417" y="2540"/>
                      <a:pt x="3417" y="2541"/>
                    </a:cubicBezTo>
                    <a:cubicBezTo>
                      <a:pt x="3452" y="2504"/>
                      <a:pt x="3466" y="2456"/>
                      <a:pt x="3473" y="2399"/>
                    </a:cubicBezTo>
                    <a:cubicBezTo>
                      <a:pt x="3481" y="2340"/>
                      <a:pt x="3501" y="2284"/>
                      <a:pt x="3515" y="2227"/>
                    </a:cubicBezTo>
                    <a:cubicBezTo>
                      <a:pt x="3516" y="2227"/>
                      <a:pt x="3516" y="2227"/>
                      <a:pt x="3517" y="2227"/>
                    </a:cubicBezTo>
                    <a:cubicBezTo>
                      <a:pt x="3516" y="2227"/>
                      <a:pt x="3516" y="2227"/>
                      <a:pt x="3516" y="2227"/>
                    </a:cubicBezTo>
                    <a:cubicBezTo>
                      <a:pt x="3421" y="2167"/>
                      <a:pt x="3451" y="1981"/>
                      <a:pt x="3426" y="1973"/>
                    </a:cubicBezTo>
                    <a:cubicBezTo>
                      <a:pt x="3265" y="1936"/>
                      <a:pt x="3183" y="1942"/>
                      <a:pt x="3081" y="1845"/>
                    </a:cubicBezTo>
                    <a:cubicBezTo>
                      <a:pt x="3045" y="1699"/>
                      <a:pt x="3143" y="1692"/>
                      <a:pt x="3175" y="1586"/>
                    </a:cubicBezTo>
                    <a:cubicBezTo>
                      <a:pt x="3191" y="1532"/>
                      <a:pt x="3087" y="1529"/>
                      <a:pt x="3110" y="1474"/>
                    </a:cubicBezTo>
                    <a:cubicBezTo>
                      <a:pt x="3128" y="1424"/>
                      <a:pt x="3238" y="1422"/>
                      <a:pt x="3253" y="1396"/>
                    </a:cubicBezTo>
                    <a:cubicBezTo>
                      <a:pt x="3267" y="1340"/>
                      <a:pt x="3264" y="1295"/>
                      <a:pt x="3310" y="1225"/>
                    </a:cubicBezTo>
                    <a:cubicBezTo>
                      <a:pt x="3357" y="1117"/>
                      <a:pt x="3437" y="1118"/>
                      <a:pt x="3432" y="1091"/>
                    </a:cubicBezTo>
                    <a:cubicBezTo>
                      <a:pt x="3426" y="1030"/>
                      <a:pt x="3300" y="1023"/>
                      <a:pt x="3308" y="937"/>
                    </a:cubicBezTo>
                    <a:cubicBezTo>
                      <a:pt x="3313" y="897"/>
                      <a:pt x="3604" y="920"/>
                      <a:pt x="3624" y="816"/>
                    </a:cubicBezTo>
                    <a:cubicBezTo>
                      <a:pt x="3637" y="714"/>
                      <a:pt x="3538" y="728"/>
                      <a:pt x="3529" y="686"/>
                    </a:cubicBezTo>
                    <a:cubicBezTo>
                      <a:pt x="3532" y="602"/>
                      <a:pt x="3525" y="517"/>
                      <a:pt x="3458" y="485"/>
                    </a:cubicBezTo>
                    <a:cubicBezTo>
                      <a:pt x="3370" y="484"/>
                      <a:pt x="3346" y="548"/>
                      <a:pt x="3306" y="602"/>
                    </a:cubicBezTo>
                    <a:cubicBezTo>
                      <a:pt x="3273" y="616"/>
                      <a:pt x="3237" y="573"/>
                      <a:pt x="3186" y="603"/>
                    </a:cubicBezTo>
                    <a:cubicBezTo>
                      <a:pt x="3122" y="657"/>
                      <a:pt x="3153" y="739"/>
                      <a:pt x="3103" y="792"/>
                    </a:cubicBezTo>
                    <a:cubicBezTo>
                      <a:pt x="3070" y="826"/>
                      <a:pt x="3024" y="808"/>
                      <a:pt x="2997" y="824"/>
                    </a:cubicBezTo>
                    <a:cubicBezTo>
                      <a:pt x="2938" y="858"/>
                      <a:pt x="3006" y="960"/>
                      <a:pt x="2903" y="966"/>
                    </a:cubicBezTo>
                    <a:cubicBezTo>
                      <a:pt x="2777" y="978"/>
                      <a:pt x="2862" y="873"/>
                      <a:pt x="2804" y="790"/>
                    </a:cubicBezTo>
                    <a:cubicBezTo>
                      <a:pt x="2706" y="713"/>
                      <a:pt x="2571" y="851"/>
                      <a:pt x="2515" y="762"/>
                    </a:cubicBezTo>
                    <a:cubicBezTo>
                      <a:pt x="2468" y="675"/>
                      <a:pt x="2556" y="662"/>
                      <a:pt x="2571" y="592"/>
                    </a:cubicBezTo>
                    <a:cubicBezTo>
                      <a:pt x="2585" y="529"/>
                      <a:pt x="2561" y="483"/>
                      <a:pt x="2571" y="432"/>
                    </a:cubicBezTo>
                    <a:cubicBezTo>
                      <a:pt x="2578" y="383"/>
                      <a:pt x="2629" y="373"/>
                      <a:pt x="2661" y="320"/>
                    </a:cubicBezTo>
                    <a:cubicBezTo>
                      <a:pt x="2680" y="159"/>
                      <a:pt x="2737" y="220"/>
                      <a:pt x="2748" y="175"/>
                    </a:cubicBezTo>
                    <a:cubicBezTo>
                      <a:pt x="2754" y="154"/>
                      <a:pt x="2732" y="152"/>
                      <a:pt x="2735" y="123"/>
                    </a:cubicBezTo>
                    <a:cubicBezTo>
                      <a:pt x="2732" y="84"/>
                      <a:pt x="2774" y="71"/>
                      <a:pt x="2728" y="48"/>
                    </a:cubicBezTo>
                    <a:cubicBezTo>
                      <a:pt x="2670" y="0"/>
                      <a:pt x="2354" y="136"/>
                      <a:pt x="2342" y="141"/>
                    </a:cubicBezTo>
                    <a:cubicBezTo>
                      <a:pt x="2341" y="141"/>
                      <a:pt x="2341" y="141"/>
                      <a:pt x="2341" y="141"/>
                    </a:cubicBezTo>
                    <a:cubicBezTo>
                      <a:pt x="2214" y="193"/>
                      <a:pt x="2026" y="284"/>
                      <a:pt x="2029" y="312"/>
                    </a:cubicBezTo>
                    <a:cubicBezTo>
                      <a:pt x="2027" y="349"/>
                      <a:pt x="2061" y="385"/>
                      <a:pt x="2046" y="414"/>
                    </a:cubicBezTo>
                    <a:cubicBezTo>
                      <a:pt x="1994" y="441"/>
                      <a:pt x="1947" y="417"/>
                      <a:pt x="1847" y="423"/>
                    </a:cubicBezTo>
                    <a:cubicBezTo>
                      <a:pt x="1784" y="434"/>
                      <a:pt x="1764" y="479"/>
                      <a:pt x="1692" y="491"/>
                    </a:cubicBezTo>
                    <a:cubicBezTo>
                      <a:pt x="1522" y="449"/>
                      <a:pt x="1554" y="566"/>
                      <a:pt x="1457" y="607"/>
                    </a:cubicBezTo>
                    <a:cubicBezTo>
                      <a:pt x="1391" y="607"/>
                      <a:pt x="1345" y="554"/>
                      <a:pt x="1282" y="556"/>
                    </a:cubicBezTo>
                    <a:cubicBezTo>
                      <a:pt x="1219" y="558"/>
                      <a:pt x="1139" y="620"/>
                      <a:pt x="1073" y="620"/>
                    </a:cubicBezTo>
                    <a:cubicBezTo>
                      <a:pt x="1001" y="628"/>
                      <a:pt x="978" y="499"/>
                      <a:pt x="797" y="502"/>
                    </a:cubicBezTo>
                    <a:cubicBezTo>
                      <a:pt x="723" y="505"/>
                      <a:pt x="618" y="535"/>
                      <a:pt x="582" y="530"/>
                    </a:cubicBezTo>
                    <a:cubicBezTo>
                      <a:pt x="531" y="519"/>
                      <a:pt x="515" y="465"/>
                      <a:pt x="467" y="463"/>
                    </a:cubicBezTo>
                    <a:cubicBezTo>
                      <a:pt x="352" y="496"/>
                      <a:pt x="342" y="400"/>
                      <a:pt x="305" y="430"/>
                    </a:cubicBezTo>
                    <a:cubicBezTo>
                      <a:pt x="203" y="477"/>
                      <a:pt x="162" y="490"/>
                      <a:pt x="51" y="500"/>
                    </a:cubicBezTo>
                    <a:cubicBezTo>
                      <a:pt x="22" y="560"/>
                      <a:pt x="0" y="607"/>
                      <a:pt x="13" y="634"/>
                    </a:cubicBezTo>
                    <a:cubicBezTo>
                      <a:pt x="23" y="684"/>
                      <a:pt x="158" y="645"/>
                      <a:pt x="187" y="712"/>
                    </a:cubicBezTo>
                    <a:cubicBezTo>
                      <a:pt x="205" y="759"/>
                      <a:pt x="118" y="788"/>
                      <a:pt x="171" y="848"/>
                    </a:cubicBezTo>
                    <a:cubicBezTo>
                      <a:pt x="249" y="896"/>
                      <a:pt x="299" y="727"/>
                      <a:pt x="382" y="768"/>
                    </a:cubicBezTo>
                    <a:cubicBezTo>
                      <a:pt x="448" y="803"/>
                      <a:pt x="384" y="958"/>
                      <a:pt x="474" y="965"/>
                    </a:cubicBezTo>
                    <a:cubicBezTo>
                      <a:pt x="522" y="964"/>
                      <a:pt x="510" y="887"/>
                      <a:pt x="549" y="883"/>
                    </a:cubicBezTo>
                    <a:cubicBezTo>
                      <a:pt x="613" y="904"/>
                      <a:pt x="633" y="983"/>
                      <a:pt x="623" y="1051"/>
                    </a:cubicBezTo>
                    <a:cubicBezTo>
                      <a:pt x="612" y="1124"/>
                      <a:pt x="567" y="1185"/>
                      <a:pt x="574" y="1221"/>
                    </a:cubicBezTo>
                    <a:cubicBezTo>
                      <a:pt x="608" y="1246"/>
                      <a:pt x="683" y="1153"/>
                      <a:pt x="748" y="1282"/>
                    </a:cubicBezTo>
                    <a:cubicBezTo>
                      <a:pt x="740" y="1344"/>
                      <a:pt x="645" y="1402"/>
                      <a:pt x="687" y="1486"/>
                    </a:cubicBezTo>
                    <a:cubicBezTo>
                      <a:pt x="700" y="1535"/>
                      <a:pt x="793" y="1502"/>
                      <a:pt x="817" y="1539"/>
                    </a:cubicBezTo>
                    <a:lnTo>
                      <a:pt x="885" y="1689"/>
                    </a:ln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91" name="Freeform 26"/>
              <p:cNvSpPr>
                <a:spLocks/>
              </p:cNvSpPr>
              <p:nvPr/>
            </p:nvSpPr>
            <p:spPr bwMode="auto">
              <a:xfrm>
                <a:off x="3774" y="2460"/>
                <a:ext cx="522" cy="666"/>
              </a:xfrm>
              <a:custGeom>
                <a:avLst/>
                <a:gdLst/>
                <a:ahLst/>
                <a:cxnLst>
                  <a:cxn ang="0">
                    <a:pos x="380" y="3842"/>
                  </a:cxn>
                  <a:cxn ang="0">
                    <a:pos x="684" y="3823"/>
                  </a:cxn>
                  <a:cxn ang="0">
                    <a:pos x="1036" y="3708"/>
                  </a:cxn>
                  <a:cxn ang="0">
                    <a:pos x="1389" y="3435"/>
                  </a:cxn>
                  <a:cxn ang="0">
                    <a:pos x="1652" y="3260"/>
                  </a:cxn>
                  <a:cxn ang="0">
                    <a:pos x="2091" y="3268"/>
                  </a:cxn>
                  <a:cxn ang="0">
                    <a:pos x="2619" y="3230"/>
                  </a:cxn>
                  <a:cxn ang="0">
                    <a:pos x="2755" y="2939"/>
                  </a:cxn>
                  <a:cxn ang="0">
                    <a:pos x="2874" y="2355"/>
                  </a:cxn>
                  <a:cxn ang="0">
                    <a:pos x="2686" y="1979"/>
                  </a:cxn>
                  <a:cxn ang="0">
                    <a:pos x="3046" y="1643"/>
                  </a:cxn>
                  <a:cxn ang="0">
                    <a:pos x="2978" y="1493"/>
                  </a:cxn>
                  <a:cxn ang="0">
                    <a:pos x="2909" y="1236"/>
                  </a:cxn>
                  <a:cxn ang="0">
                    <a:pos x="2784" y="1005"/>
                  </a:cxn>
                  <a:cxn ang="0">
                    <a:pos x="2635" y="919"/>
                  </a:cxn>
                  <a:cxn ang="0">
                    <a:pos x="2332" y="802"/>
                  </a:cxn>
                  <a:cxn ang="0">
                    <a:pos x="2174" y="588"/>
                  </a:cxn>
                  <a:cxn ang="0">
                    <a:pos x="2212" y="454"/>
                  </a:cxn>
                  <a:cxn ang="0">
                    <a:pos x="2048" y="270"/>
                  </a:cxn>
                  <a:cxn ang="0">
                    <a:pos x="1919" y="124"/>
                  </a:cxn>
                  <a:cxn ang="0">
                    <a:pos x="1827" y="67"/>
                  </a:cxn>
                  <a:cxn ang="0">
                    <a:pos x="1596" y="78"/>
                  </a:cxn>
                  <a:cxn ang="0">
                    <a:pos x="1540" y="337"/>
                  </a:cxn>
                  <a:cxn ang="0">
                    <a:pos x="1597" y="494"/>
                  </a:cxn>
                  <a:cxn ang="0">
                    <a:pos x="1344" y="737"/>
                  </a:cxn>
                  <a:cxn ang="0">
                    <a:pos x="1548" y="1311"/>
                  </a:cxn>
                  <a:cxn ang="0">
                    <a:pos x="1762" y="1589"/>
                  </a:cxn>
                  <a:cxn ang="0">
                    <a:pos x="1398" y="1907"/>
                  </a:cxn>
                  <a:cxn ang="0">
                    <a:pos x="1399" y="2234"/>
                  </a:cxn>
                  <a:cxn ang="0">
                    <a:pos x="1183" y="2502"/>
                  </a:cxn>
                  <a:cxn ang="0">
                    <a:pos x="1079" y="2549"/>
                  </a:cxn>
                  <a:cxn ang="0">
                    <a:pos x="971" y="2636"/>
                  </a:cxn>
                  <a:cxn ang="0">
                    <a:pos x="778" y="2769"/>
                  </a:cxn>
                  <a:cxn ang="0">
                    <a:pos x="621" y="2901"/>
                  </a:cxn>
                  <a:cxn ang="0">
                    <a:pos x="336" y="3002"/>
                  </a:cxn>
                  <a:cxn ang="0">
                    <a:pos x="127" y="3057"/>
                  </a:cxn>
                  <a:cxn ang="0">
                    <a:pos x="107" y="3257"/>
                  </a:cxn>
                  <a:cxn ang="0">
                    <a:pos x="209" y="3386"/>
                  </a:cxn>
                  <a:cxn ang="0">
                    <a:pos x="28" y="3682"/>
                  </a:cxn>
                </a:cxnLst>
                <a:rect l="0" t="0" r="r" b="b"/>
                <a:pathLst>
                  <a:path w="3046" h="3883">
                    <a:moveTo>
                      <a:pt x="28" y="3682"/>
                    </a:moveTo>
                    <a:cubicBezTo>
                      <a:pt x="136" y="3756"/>
                      <a:pt x="156" y="3883"/>
                      <a:pt x="380" y="3842"/>
                    </a:cubicBezTo>
                    <a:cubicBezTo>
                      <a:pt x="474" y="3823"/>
                      <a:pt x="503" y="3860"/>
                      <a:pt x="574" y="3870"/>
                    </a:cubicBezTo>
                    <a:cubicBezTo>
                      <a:pt x="615" y="3875"/>
                      <a:pt x="643" y="3824"/>
                      <a:pt x="684" y="3823"/>
                    </a:cubicBezTo>
                    <a:cubicBezTo>
                      <a:pt x="724" y="3821"/>
                      <a:pt x="776" y="3872"/>
                      <a:pt x="815" y="3863"/>
                    </a:cubicBezTo>
                    <a:cubicBezTo>
                      <a:pt x="908" y="3842"/>
                      <a:pt x="942" y="3738"/>
                      <a:pt x="1036" y="3708"/>
                    </a:cubicBezTo>
                    <a:cubicBezTo>
                      <a:pt x="1117" y="3682"/>
                      <a:pt x="1217" y="3689"/>
                      <a:pt x="1286" y="3649"/>
                    </a:cubicBezTo>
                    <a:cubicBezTo>
                      <a:pt x="1356" y="3579"/>
                      <a:pt x="1342" y="3494"/>
                      <a:pt x="1389" y="3435"/>
                    </a:cubicBezTo>
                    <a:cubicBezTo>
                      <a:pt x="1441" y="3384"/>
                      <a:pt x="1486" y="3389"/>
                      <a:pt x="1531" y="3353"/>
                    </a:cubicBezTo>
                    <a:cubicBezTo>
                      <a:pt x="1583" y="3318"/>
                      <a:pt x="1595" y="3270"/>
                      <a:pt x="1652" y="3260"/>
                    </a:cubicBezTo>
                    <a:cubicBezTo>
                      <a:pt x="1747" y="3263"/>
                      <a:pt x="1822" y="3349"/>
                      <a:pt x="1910" y="3362"/>
                    </a:cubicBezTo>
                    <a:cubicBezTo>
                      <a:pt x="1993" y="3360"/>
                      <a:pt x="2032" y="3278"/>
                      <a:pt x="2091" y="3268"/>
                    </a:cubicBezTo>
                    <a:cubicBezTo>
                      <a:pt x="2263" y="3268"/>
                      <a:pt x="2345" y="3429"/>
                      <a:pt x="2545" y="3368"/>
                    </a:cubicBezTo>
                    <a:cubicBezTo>
                      <a:pt x="2564" y="3360"/>
                      <a:pt x="2584" y="3258"/>
                      <a:pt x="2619" y="3230"/>
                    </a:cubicBezTo>
                    <a:cubicBezTo>
                      <a:pt x="2672" y="3180"/>
                      <a:pt x="2809" y="3177"/>
                      <a:pt x="2827" y="3087"/>
                    </a:cubicBezTo>
                    <a:cubicBezTo>
                      <a:pt x="2836" y="3002"/>
                      <a:pt x="2769" y="2985"/>
                      <a:pt x="2755" y="2939"/>
                    </a:cubicBezTo>
                    <a:cubicBezTo>
                      <a:pt x="2732" y="2862"/>
                      <a:pt x="2779" y="2679"/>
                      <a:pt x="2790" y="2601"/>
                    </a:cubicBezTo>
                    <a:cubicBezTo>
                      <a:pt x="2791" y="2510"/>
                      <a:pt x="2838" y="2445"/>
                      <a:pt x="2874" y="2355"/>
                    </a:cubicBezTo>
                    <a:cubicBezTo>
                      <a:pt x="2900" y="2204"/>
                      <a:pt x="2862" y="2112"/>
                      <a:pt x="2818" y="2062"/>
                    </a:cubicBezTo>
                    <a:cubicBezTo>
                      <a:pt x="2760" y="2040"/>
                      <a:pt x="2702" y="2020"/>
                      <a:pt x="2686" y="1979"/>
                    </a:cubicBezTo>
                    <a:cubicBezTo>
                      <a:pt x="2663" y="1908"/>
                      <a:pt x="2908" y="1772"/>
                      <a:pt x="2956" y="1730"/>
                    </a:cubicBezTo>
                    <a:cubicBezTo>
                      <a:pt x="3006" y="1695"/>
                      <a:pt x="3018" y="1664"/>
                      <a:pt x="3046" y="1643"/>
                    </a:cubicBezTo>
                    <a:cubicBezTo>
                      <a:pt x="3046" y="1643"/>
                      <a:pt x="3046" y="1643"/>
                      <a:pt x="3046" y="1643"/>
                    </a:cubicBezTo>
                    <a:lnTo>
                      <a:pt x="2978" y="1493"/>
                    </a:lnTo>
                    <a:cubicBezTo>
                      <a:pt x="2954" y="1456"/>
                      <a:pt x="2861" y="1489"/>
                      <a:pt x="2848" y="1440"/>
                    </a:cubicBezTo>
                    <a:cubicBezTo>
                      <a:pt x="2806" y="1356"/>
                      <a:pt x="2901" y="1298"/>
                      <a:pt x="2909" y="1236"/>
                    </a:cubicBezTo>
                    <a:cubicBezTo>
                      <a:pt x="2844" y="1107"/>
                      <a:pt x="2769" y="1200"/>
                      <a:pt x="2735" y="1175"/>
                    </a:cubicBezTo>
                    <a:cubicBezTo>
                      <a:pt x="2728" y="1139"/>
                      <a:pt x="2773" y="1078"/>
                      <a:pt x="2784" y="1005"/>
                    </a:cubicBezTo>
                    <a:cubicBezTo>
                      <a:pt x="2794" y="937"/>
                      <a:pt x="2774" y="858"/>
                      <a:pt x="2710" y="837"/>
                    </a:cubicBezTo>
                    <a:cubicBezTo>
                      <a:pt x="2671" y="841"/>
                      <a:pt x="2683" y="918"/>
                      <a:pt x="2635" y="919"/>
                    </a:cubicBezTo>
                    <a:cubicBezTo>
                      <a:pt x="2545" y="912"/>
                      <a:pt x="2609" y="757"/>
                      <a:pt x="2543" y="722"/>
                    </a:cubicBezTo>
                    <a:cubicBezTo>
                      <a:pt x="2460" y="681"/>
                      <a:pt x="2410" y="850"/>
                      <a:pt x="2332" y="802"/>
                    </a:cubicBezTo>
                    <a:cubicBezTo>
                      <a:pt x="2279" y="742"/>
                      <a:pt x="2366" y="713"/>
                      <a:pt x="2348" y="666"/>
                    </a:cubicBezTo>
                    <a:cubicBezTo>
                      <a:pt x="2319" y="599"/>
                      <a:pt x="2184" y="638"/>
                      <a:pt x="2174" y="588"/>
                    </a:cubicBezTo>
                    <a:cubicBezTo>
                      <a:pt x="2161" y="561"/>
                      <a:pt x="2183" y="514"/>
                      <a:pt x="2212" y="454"/>
                    </a:cubicBezTo>
                    <a:lnTo>
                      <a:pt x="2212" y="454"/>
                    </a:lnTo>
                    <a:cubicBezTo>
                      <a:pt x="2201" y="455"/>
                      <a:pt x="2190" y="456"/>
                      <a:pt x="2178" y="457"/>
                    </a:cubicBezTo>
                    <a:cubicBezTo>
                      <a:pt x="2016" y="461"/>
                      <a:pt x="2097" y="306"/>
                      <a:pt x="2048" y="270"/>
                    </a:cubicBezTo>
                    <a:cubicBezTo>
                      <a:pt x="2019" y="267"/>
                      <a:pt x="1966" y="315"/>
                      <a:pt x="1923" y="258"/>
                    </a:cubicBezTo>
                    <a:cubicBezTo>
                      <a:pt x="1899" y="227"/>
                      <a:pt x="1933" y="158"/>
                      <a:pt x="1919" y="124"/>
                    </a:cubicBezTo>
                    <a:cubicBezTo>
                      <a:pt x="1903" y="85"/>
                      <a:pt x="1855" y="84"/>
                      <a:pt x="1832" y="70"/>
                    </a:cubicBezTo>
                    <a:cubicBezTo>
                      <a:pt x="1830" y="69"/>
                      <a:pt x="1828" y="68"/>
                      <a:pt x="1827" y="67"/>
                    </a:cubicBezTo>
                    <a:cubicBezTo>
                      <a:pt x="1814" y="87"/>
                      <a:pt x="1795" y="103"/>
                      <a:pt x="1785" y="123"/>
                    </a:cubicBezTo>
                    <a:cubicBezTo>
                      <a:pt x="1730" y="124"/>
                      <a:pt x="1699" y="0"/>
                      <a:pt x="1596" y="78"/>
                    </a:cubicBezTo>
                    <a:cubicBezTo>
                      <a:pt x="1556" y="108"/>
                      <a:pt x="1564" y="156"/>
                      <a:pt x="1590" y="237"/>
                    </a:cubicBezTo>
                    <a:cubicBezTo>
                      <a:pt x="1602" y="275"/>
                      <a:pt x="1529" y="296"/>
                      <a:pt x="1540" y="337"/>
                    </a:cubicBezTo>
                    <a:cubicBezTo>
                      <a:pt x="1547" y="363"/>
                      <a:pt x="1568" y="383"/>
                      <a:pt x="1586" y="412"/>
                    </a:cubicBezTo>
                    <a:cubicBezTo>
                      <a:pt x="1585" y="430"/>
                      <a:pt x="1585" y="475"/>
                      <a:pt x="1597" y="494"/>
                    </a:cubicBezTo>
                    <a:cubicBezTo>
                      <a:pt x="1628" y="542"/>
                      <a:pt x="1675" y="446"/>
                      <a:pt x="1690" y="617"/>
                    </a:cubicBezTo>
                    <a:cubicBezTo>
                      <a:pt x="1678" y="645"/>
                      <a:pt x="1418" y="735"/>
                      <a:pt x="1344" y="737"/>
                    </a:cubicBezTo>
                    <a:cubicBezTo>
                      <a:pt x="1282" y="857"/>
                      <a:pt x="1395" y="960"/>
                      <a:pt x="1426" y="1071"/>
                    </a:cubicBezTo>
                    <a:cubicBezTo>
                      <a:pt x="1472" y="1168"/>
                      <a:pt x="1513" y="1287"/>
                      <a:pt x="1548" y="1311"/>
                    </a:cubicBezTo>
                    <a:cubicBezTo>
                      <a:pt x="1612" y="1330"/>
                      <a:pt x="1710" y="1330"/>
                      <a:pt x="1755" y="1391"/>
                    </a:cubicBezTo>
                    <a:cubicBezTo>
                      <a:pt x="1783" y="1437"/>
                      <a:pt x="1771" y="1552"/>
                      <a:pt x="1762" y="1589"/>
                    </a:cubicBezTo>
                    <a:cubicBezTo>
                      <a:pt x="1697" y="1638"/>
                      <a:pt x="1583" y="1658"/>
                      <a:pt x="1535" y="1703"/>
                    </a:cubicBezTo>
                    <a:cubicBezTo>
                      <a:pt x="1484" y="1757"/>
                      <a:pt x="1476" y="1838"/>
                      <a:pt x="1398" y="1907"/>
                    </a:cubicBezTo>
                    <a:cubicBezTo>
                      <a:pt x="1344" y="1966"/>
                      <a:pt x="1237" y="1986"/>
                      <a:pt x="1212" y="2070"/>
                    </a:cubicBezTo>
                    <a:cubicBezTo>
                      <a:pt x="1258" y="2130"/>
                      <a:pt x="1382" y="2161"/>
                      <a:pt x="1399" y="2234"/>
                    </a:cubicBezTo>
                    <a:cubicBezTo>
                      <a:pt x="1408" y="2274"/>
                      <a:pt x="1310" y="2440"/>
                      <a:pt x="1296" y="2463"/>
                    </a:cubicBezTo>
                    <a:cubicBezTo>
                      <a:pt x="1257" y="2498"/>
                      <a:pt x="1216" y="2489"/>
                      <a:pt x="1183" y="2502"/>
                    </a:cubicBezTo>
                    <a:cubicBezTo>
                      <a:pt x="1154" y="2513"/>
                      <a:pt x="1152" y="2536"/>
                      <a:pt x="1124" y="2549"/>
                    </a:cubicBezTo>
                    <a:cubicBezTo>
                      <a:pt x="1109" y="2557"/>
                      <a:pt x="1094" y="2553"/>
                      <a:pt x="1079" y="2549"/>
                    </a:cubicBezTo>
                    <a:cubicBezTo>
                      <a:pt x="1064" y="2546"/>
                      <a:pt x="1043" y="2540"/>
                      <a:pt x="1024" y="2550"/>
                    </a:cubicBezTo>
                    <a:cubicBezTo>
                      <a:pt x="984" y="2571"/>
                      <a:pt x="1001" y="2610"/>
                      <a:pt x="971" y="2636"/>
                    </a:cubicBezTo>
                    <a:cubicBezTo>
                      <a:pt x="949" y="2656"/>
                      <a:pt x="891" y="2636"/>
                      <a:pt x="865" y="2655"/>
                    </a:cubicBezTo>
                    <a:cubicBezTo>
                      <a:pt x="807" y="2695"/>
                      <a:pt x="819" y="2733"/>
                      <a:pt x="778" y="2769"/>
                    </a:cubicBezTo>
                    <a:cubicBezTo>
                      <a:pt x="763" y="2783"/>
                      <a:pt x="732" y="2789"/>
                      <a:pt x="694" y="2811"/>
                    </a:cubicBezTo>
                    <a:cubicBezTo>
                      <a:pt x="659" y="2830"/>
                      <a:pt x="661" y="2878"/>
                      <a:pt x="621" y="2901"/>
                    </a:cubicBezTo>
                    <a:cubicBezTo>
                      <a:pt x="597" y="2915"/>
                      <a:pt x="540" y="2870"/>
                      <a:pt x="486" y="2888"/>
                    </a:cubicBezTo>
                    <a:cubicBezTo>
                      <a:pt x="420" y="2909"/>
                      <a:pt x="400" y="2977"/>
                      <a:pt x="336" y="3002"/>
                    </a:cubicBezTo>
                    <a:cubicBezTo>
                      <a:pt x="286" y="3017"/>
                      <a:pt x="262" y="3023"/>
                      <a:pt x="241" y="3027"/>
                    </a:cubicBezTo>
                    <a:cubicBezTo>
                      <a:pt x="180" y="3025"/>
                      <a:pt x="142" y="3025"/>
                      <a:pt x="127" y="3057"/>
                    </a:cubicBezTo>
                    <a:cubicBezTo>
                      <a:pt x="88" y="3140"/>
                      <a:pt x="166" y="3117"/>
                      <a:pt x="152" y="3162"/>
                    </a:cubicBezTo>
                    <a:cubicBezTo>
                      <a:pt x="142" y="3211"/>
                      <a:pt x="103" y="3193"/>
                      <a:pt x="107" y="3257"/>
                    </a:cubicBezTo>
                    <a:cubicBezTo>
                      <a:pt x="126" y="3273"/>
                      <a:pt x="54" y="3345"/>
                      <a:pt x="69" y="3375"/>
                    </a:cubicBezTo>
                    <a:cubicBezTo>
                      <a:pt x="88" y="3410"/>
                      <a:pt x="187" y="3366"/>
                      <a:pt x="209" y="3386"/>
                    </a:cubicBezTo>
                    <a:cubicBezTo>
                      <a:pt x="216" y="3488"/>
                      <a:pt x="37" y="3473"/>
                      <a:pt x="11" y="3530"/>
                    </a:cubicBezTo>
                    <a:cubicBezTo>
                      <a:pt x="0" y="3552"/>
                      <a:pt x="22" y="3618"/>
                      <a:pt x="28" y="3682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92" name="Freeform 27"/>
              <p:cNvSpPr>
                <a:spLocks/>
              </p:cNvSpPr>
              <p:nvPr/>
            </p:nvSpPr>
            <p:spPr bwMode="auto">
              <a:xfrm>
                <a:off x="3601" y="2699"/>
                <a:ext cx="218" cy="300"/>
              </a:xfrm>
              <a:custGeom>
                <a:avLst/>
                <a:gdLst/>
                <a:ahLst/>
                <a:cxnLst>
                  <a:cxn ang="0">
                    <a:pos x="916" y="798"/>
                  </a:cxn>
                  <a:cxn ang="0">
                    <a:pos x="712" y="1040"/>
                  </a:cxn>
                  <a:cxn ang="0">
                    <a:pos x="634" y="1253"/>
                  </a:cxn>
                  <a:cxn ang="0">
                    <a:pos x="460" y="1388"/>
                  </a:cxn>
                  <a:cxn ang="0">
                    <a:pos x="330" y="1554"/>
                  </a:cxn>
                  <a:cxn ang="0">
                    <a:pos x="169" y="1507"/>
                  </a:cxn>
                  <a:cxn ang="0">
                    <a:pos x="220" y="1595"/>
                  </a:cxn>
                  <a:cxn ang="0">
                    <a:pos x="16" y="1694"/>
                  </a:cxn>
                  <a:cxn ang="0">
                    <a:pos x="237" y="1753"/>
                  </a:cxn>
                  <a:cxn ang="0">
                    <a:pos x="519" y="1643"/>
                  </a:cxn>
                  <a:cxn ang="0">
                    <a:pos x="596" y="1399"/>
                  </a:cxn>
                  <a:cxn ang="0">
                    <a:pos x="705" y="1377"/>
                  </a:cxn>
                  <a:cxn ang="0">
                    <a:pos x="967" y="1201"/>
                  </a:cxn>
                  <a:cxn ang="0">
                    <a:pos x="1007" y="1056"/>
                  </a:cxn>
                  <a:cxn ang="0">
                    <a:pos x="1128" y="962"/>
                  </a:cxn>
                  <a:cxn ang="0">
                    <a:pos x="1050" y="854"/>
                  </a:cxn>
                  <a:cxn ang="0">
                    <a:pos x="1145" y="781"/>
                  </a:cxn>
                  <a:cxn ang="0">
                    <a:pos x="1172" y="863"/>
                  </a:cxn>
                  <a:cxn ang="0">
                    <a:pos x="1254" y="633"/>
                  </a:cxn>
                  <a:cxn ang="0">
                    <a:pos x="1228" y="531"/>
                  </a:cxn>
                  <a:cxn ang="0">
                    <a:pos x="1263" y="238"/>
                  </a:cxn>
                  <a:cxn ang="0">
                    <a:pos x="1231" y="113"/>
                  </a:cxn>
                  <a:cxn ang="0">
                    <a:pos x="1275" y="30"/>
                  </a:cxn>
                  <a:cxn ang="0">
                    <a:pos x="1175" y="15"/>
                  </a:cxn>
                  <a:cxn ang="0">
                    <a:pos x="1111" y="123"/>
                  </a:cxn>
                  <a:cxn ang="0">
                    <a:pos x="1095" y="299"/>
                  </a:cxn>
                  <a:cxn ang="0">
                    <a:pos x="1052" y="482"/>
                  </a:cxn>
                  <a:cxn ang="0">
                    <a:pos x="916" y="798"/>
                  </a:cxn>
                </a:cxnLst>
                <a:rect l="0" t="0" r="r" b="b"/>
                <a:pathLst>
                  <a:path w="1276" h="1753">
                    <a:moveTo>
                      <a:pt x="916" y="798"/>
                    </a:moveTo>
                    <a:cubicBezTo>
                      <a:pt x="848" y="879"/>
                      <a:pt x="780" y="960"/>
                      <a:pt x="712" y="1040"/>
                    </a:cubicBezTo>
                    <a:cubicBezTo>
                      <a:pt x="673" y="1120"/>
                      <a:pt x="679" y="1191"/>
                      <a:pt x="634" y="1253"/>
                    </a:cubicBezTo>
                    <a:cubicBezTo>
                      <a:pt x="587" y="1300"/>
                      <a:pt x="529" y="1333"/>
                      <a:pt x="460" y="1388"/>
                    </a:cubicBezTo>
                    <a:cubicBezTo>
                      <a:pt x="412" y="1443"/>
                      <a:pt x="375" y="1538"/>
                      <a:pt x="330" y="1554"/>
                    </a:cubicBezTo>
                    <a:cubicBezTo>
                      <a:pt x="275" y="1590"/>
                      <a:pt x="204" y="1493"/>
                      <a:pt x="169" y="1507"/>
                    </a:cubicBezTo>
                    <a:cubicBezTo>
                      <a:pt x="165" y="1530"/>
                      <a:pt x="181" y="1558"/>
                      <a:pt x="220" y="1595"/>
                    </a:cubicBezTo>
                    <a:cubicBezTo>
                      <a:pt x="230" y="1664"/>
                      <a:pt x="0" y="1614"/>
                      <a:pt x="16" y="1694"/>
                    </a:cubicBezTo>
                    <a:cubicBezTo>
                      <a:pt x="22" y="1751"/>
                      <a:pt x="165" y="1747"/>
                      <a:pt x="237" y="1753"/>
                    </a:cubicBezTo>
                    <a:cubicBezTo>
                      <a:pt x="333" y="1723"/>
                      <a:pt x="428" y="1682"/>
                      <a:pt x="519" y="1643"/>
                    </a:cubicBezTo>
                    <a:cubicBezTo>
                      <a:pt x="583" y="1564"/>
                      <a:pt x="529" y="1444"/>
                      <a:pt x="596" y="1399"/>
                    </a:cubicBezTo>
                    <a:cubicBezTo>
                      <a:pt x="630" y="1388"/>
                      <a:pt x="672" y="1389"/>
                      <a:pt x="705" y="1377"/>
                    </a:cubicBezTo>
                    <a:cubicBezTo>
                      <a:pt x="753" y="1290"/>
                      <a:pt x="817" y="1255"/>
                      <a:pt x="967" y="1201"/>
                    </a:cubicBezTo>
                    <a:cubicBezTo>
                      <a:pt x="985" y="1169"/>
                      <a:pt x="990" y="1110"/>
                      <a:pt x="1007" y="1056"/>
                    </a:cubicBezTo>
                    <a:cubicBezTo>
                      <a:pt x="1024" y="1025"/>
                      <a:pt x="1124" y="999"/>
                      <a:pt x="1128" y="962"/>
                    </a:cubicBezTo>
                    <a:cubicBezTo>
                      <a:pt x="1133" y="924"/>
                      <a:pt x="1046" y="894"/>
                      <a:pt x="1050" y="854"/>
                    </a:cubicBezTo>
                    <a:cubicBezTo>
                      <a:pt x="1058" y="816"/>
                      <a:pt x="1099" y="792"/>
                      <a:pt x="1145" y="781"/>
                    </a:cubicBezTo>
                    <a:cubicBezTo>
                      <a:pt x="1160" y="811"/>
                      <a:pt x="1131" y="856"/>
                      <a:pt x="1172" y="863"/>
                    </a:cubicBezTo>
                    <a:cubicBezTo>
                      <a:pt x="1209" y="831"/>
                      <a:pt x="1215" y="732"/>
                      <a:pt x="1254" y="633"/>
                    </a:cubicBezTo>
                    <a:cubicBezTo>
                      <a:pt x="1255" y="615"/>
                      <a:pt x="1221" y="580"/>
                      <a:pt x="1228" y="531"/>
                    </a:cubicBezTo>
                    <a:cubicBezTo>
                      <a:pt x="1243" y="455"/>
                      <a:pt x="1255" y="358"/>
                      <a:pt x="1263" y="238"/>
                    </a:cubicBezTo>
                    <a:cubicBezTo>
                      <a:pt x="1276" y="155"/>
                      <a:pt x="1236" y="143"/>
                      <a:pt x="1231" y="113"/>
                    </a:cubicBezTo>
                    <a:cubicBezTo>
                      <a:pt x="1229" y="86"/>
                      <a:pt x="1273" y="68"/>
                      <a:pt x="1275" y="30"/>
                    </a:cubicBezTo>
                    <a:cubicBezTo>
                      <a:pt x="1257" y="15"/>
                      <a:pt x="1190" y="0"/>
                      <a:pt x="1175" y="15"/>
                    </a:cubicBezTo>
                    <a:cubicBezTo>
                      <a:pt x="1146" y="55"/>
                      <a:pt x="1135" y="91"/>
                      <a:pt x="1111" y="123"/>
                    </a:cubicBezTo>
                    <a:cubicBezTo>
                      <a:pt x="1122" y="199"/>
                      <a:pt x="1115" y="249"/>
                      <a:pt x="1095" y="299"/>
                    </a:cubicBezTo>
                    <a:cubicBezTo>
                      <a:pt x="1060" y="387"/>
                      <a:pt x="1056" y="419"/>
                      <a:pt x="1052" y="482"/>
                    </a:cubicBezTo>
                    <a:cubicBezTo>
                      <a:pt x="1018" y="606"/>
                      <a:pt x="955" y="696"/>
                      <a:pt x="916" y="79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93" name="Freeform 28"/>
              <p:cNvSpPr>
                <a:spLocks/>
              </p:cNvSpPr>
              <p:nvPr/>
            </p:nvSpPr>
            <p:spPr bwMode="auto">
              <a:xfrm>
                <a:off x="3398" y="2555"/>
                <a:ext cx="682" cy="536"/>
              </a:xfrm>
              <a:custGeom>
                <a:avLst/>
                <a:gdLst/>
                <a:ahLst/>
                <a:cxnLst>
                  <a:cxn ang="0">
                    <a:pos x="241" y="2442"/>
                  </a:cxn>
                  <a:cxn ang="0">
                    <a:pos x="773" y="2646"/>
                  </a:cxn>
                  <a:cxn ang="0">
                    <a:pos x="968" y="3005"/>
                  </a:cxn>
                  <a:cxn ang="0">
                    <a:pos x="1309" y="3077"/>
                  </a:cxn>
                  <a:cxn ang="0">
                    <a:pos x="1808" y="2969"/>
                  </a:cxn>
                  <a:cxn ang="0">
                    <a:pos x="2208" y="3118"/>
                  </a:cxn>
                  <a:cxn ang="0">
                    <a:pos x="2219" y="3125"/>
                  </a:cxn>
                  <a:cxn ang="0">
                    <a:pos x="2400" y="2829"/>
                  </a:cxn>
                  <a:cxn ang="0">
                    <a:pos x="2298" y="2700"/>
                  </a:cxn>
                  <a:cxn ang="0">
                    <a:pos x="2318" y="2500"/>
                  </a:cxn>
                  <a:cxn ang="0">
                    <a:pos x="2527" y="2445"/>
                  </a:cxn>
                  <a:cxn ang="0">
                    <a:pos x="2812" y="2344"/>
                  </a:cxn>
                  <a:cxn ang="0">
                    <a:pos x="2969" y="2212"/>
                  </a:cxn>
                  <a:cxn ang="0">
                    <a:pos x="3162" y="2079"/>
                  </a:cxn>
                  <a:cxn ang="0">
                    <a:pos x="3270" y="1992"/>
                  </a:cxn>
                  <a:cxn ang="0">
                    <a:pos x="3374" y="1945"/>
                  </a:cxn>
                  <a:cxn ang="0">
                    <a:pos x="3590" y="1677"/>
                  </a:cxn>
                  <a:cxn ang="0">
                    <a:pos x="3589" y="1350"/>
                  </a:cxn>
                  <a:cxn ang="0">
                    <a:pos x="3953" y="1032"/>
                  </a:cxn>
                  <a:cxn ang="0">
                    <a:pos x="3739" y="754"/>
                  </a:cxn>
                  <a:cxn ang="0">
                    <a:pos x="3535" y="180"/>
                  </a:cxn>
                  <a:cxn ang="0">
                    <a:pos x="3643" y="53"/>
                  </a:cxn>
                  <a:cxn ang="0">
                    <a:pos x="3471" y="112"/>
                  </a:cxn>
                  <a:cxn ang="0">
                    <a:pos x="3355" y="270"/>
                  </a:cxn>
                  <a:cxn ang="0">
                    <a:pos x="3179" y="413"/>
                  </a:cxn>
                  <a:cxn ang="0">
                    <a:pos x="2973" y="393"/>
                  </a:cxn>
                  <a:cxn ang="0">
                    <a:pos x="2817" y="348"/>
                  </a:cxn>
                  <a:cxn ang="0">
                    <a:pos x="2604" y="420"/>
                  </a:cxn>
                  <a:cxn ang="0">
                    <a:pos x="2307" y="493"/>
                  </a:cxn>
                  <a:cxn ang="0">
                    <a:pos x="2263" y="757"/>
                  </a:cxn>
                  <a:cxn ang="0">
                    <a:pos x="2199" y="1037"/>
                  </a:cxn>
                  <a:cxn ang="0">
                    <a:pos x="2275" y="1135"/>
                  </a:cxn>
                  <a:cxn ang="0">
                    <a:pos x="2355" y="851"/>
                  </a:cxn>
                  <a:cxn ang="0">
                    <a:pos x="2411" y="949"/>
                  </a:cxn>
                  <a:cxn ang="0">
                    <a:pos x="2408" y="1367"/>
                  </a:cxn>
                  <a:cxn ang="0">
                    <a:pos x="2352" y="1699"/>
                  </a:cxn>
                  <a:cxn ang="0">
                    <a:pos x="2230" y="1690"/>
                  </a:cxn>
                  <a:cxn ang="0">
                    <a:pos x="2187" y="1892"/>
                  </a:cxn>
                  <a:cxn ang="0">
                    <a:pos x="1885" y="2213"/>
                  </a:cxn>
                  <a:cxn ang="0">
                    <a:pos x="1699" y="2479"/>
                  </a:cxn>
                  <a:cxn ang="0">
                    <a:pos x="1400" y="2588"/>
                  </a:cxn>
                  <a:cxn ang="0">
                    <a:pos x="1302" y="2655"/>
                  </a:cxn>
                  <a:cxn ang="0">
                    <a:pos x="1169" y="2578"/>
                  </a:cxn>
                  <a:cxn ang="0">
                    <a:pos x="1043" y="2489"/>
                  </a:cxn>
                  <a:cxn ang="0">
                    <a:pos x="881" y="2311"/>
                  </a:cxn>
                  <a:cxn ang="0">
                    <a:pos x="489" y="2054"/>
                  </a:cxn>
                  <a:cxn ang="0">
                    <a:pos x="131" y="2069"/>
                  </a:cxn>
                  <a:cxn ang="0">
                    <a:pos x="37" y="2348"/>
                  </a:cxn>
                </a:cxnLst>
                <a:rect l="0" t="0" r="r" b="b"/>
                <a:pathLst>
                  <a:path w="3974" h="3127">
                    <a:moveTo>
                      <a:pt x="37" y="2348"/>
                    </a:moveTo>
                    <a:cubicBezTo>
                      <a:pt x="76" y="2391"/>
                      <a:pt x="166" y="2424"/>
                      <a:pt x="241" y="2442"/>
                    </a:cubicBezTo>
                    <a:cubicBezTo>
                      <a:pt x="319" y="2501"/>
                      <a:pt x="361" y="2546"/>
                      <a:pt x="422" y="2520"/>
                    </a:cubicBezTo>
                    <a:cubicBezTo>
                      <a:pt x="472" y="2529"/>
                      <a:pt x="678" y="2616"/>
                      <a:pt x="773" y="2646"/>
                    </a:cubicBezTo>
                    <a:cubicBezTo>
                      <a:pt x="864" y="2675"/>
                      <a:pt x="833" y="2711"/>
                      <a:pt x="837" y="2792"/>
                    </a:cubicBezTo>
                    <a:cubicBezTo>
                      <a:pt x="836" y="2828"/>
                      <a:pt x="895" y="2906"/>
                      <a:pt x="968" y="3005"/>
                    </a:cubicBezTo>
                    <a:cubicBezTo>
                      <a:pt x="1002" y="3053"/>
                      <a:pt x="1091" y="3047"/>
                      <a:pt x="1136" y="3107"/>
                    </a:cubicBezTo>
                    <a:cubicBezTo>
                      <a:pt x="1196" y="3107"/>
                      <a:pt x="1279" y="3118"/>
                      <a:pt x="1309" y="3077"/>
                    </a:cubicBezTo>
                    <a:cubicBezTo>
                      <a:pt x="1389" y="3052"/>
                      <a:pt x="1499" y="3001"/>
                      <a:pt x="1579" y="2964"/>
                    </a:cubicBezTo>
                    <a:cubicBezTo>
                      <a:pt x="1658" y="2976"/>
                      <a:pt x="1725" y="2991"/>
                      <a:pt x="1808" y="2969"/>
                    </a:cubicBezTo>
                    <a:cubicBezTo>
                      <a:pt x="1985" y="2967"/>
                      <a:pt x="1971" y="3113"/>
                      <a:pt x="2042" y="3127"/>
                    </a:cubicBezTo>
                    <a:cubicBezTo>
                      <a:pt x="2096" y="3120"/>
                      <a:pt x="2155" y="3097"/>
                      <a:pt x="2208" y="3118"/>
                    </a:cubicBezTo>
                    <a:cubicBezTo>
                      <a:pt x="2212" y="3120"/>
                      <a:pt x="2216" y="3122"/>
                      <a:pt x="2219" y="3125"/>
                    </a:cubicBezTo>
                    <a:lnTo>
                      <a:pt x="2219" y="3125"/>
                    </a:lnTo>
                    <a:cubicBezTo>
                      <a:pt x="2213" y="3061"/>
                      <a:pt x="2191" y="2995"/>
                      <a:pt x="2202" y="2973"/>
                    </a:cubicBezTo>
                    <a:cubicBezTo>
                      <a:pt x="2228" y="2916"/>
                      <a:pt x="2407" y="2931"/>
                      <a:pt x="2400" y="2829"/>
                    </a:cubicBezTo>
                    <a:cubicBezTo>
                      <a:pt x="2378" y="2809"/>
                      <a:pt x="2279" y="2853"/>
                      <a:pt x="2260" y="2818"/>
                    </a:cubicBezTo>
                    <a:cubicBezTo>
                      <a:pt x="2245" y="2788"/>
                      <a:pt x="2317" y="2716"/>
                      <a:pt x="2298" y="2700"/>
                    </a:cubicBezTo>
                    <a:cubicBezTo>
                      <a:pt x="2294" y="2636"/>
                      <a:pt x="2333" y="2654"/>
                      <a:pt x="2343" y="2605"/>
                    </a:cubicBezTo>
                    <a:cubicBezTo>
                      <a:pt x="2357" y="2560"/>
                      <a:pt x="2279" y="2583"/>
                      <a:pt x="2318" y="2500"/>
                    </a:cubicBezTo>
                    <a:cubicBezTo>
                      <a:pt x="2333" y="2468"/>
                      <a:pt x="2371" y="2468"/>
                      <a:pt x="2432" y="2470"/>
                    </a:cubicBezTo>
                    <a:cubicBezTo>
                      <a:pt x="2453" y="2466"/>
                      <a:pt x="2477" y="2460"/>
                      <a:pt x="2527" y="2445"/>
                    </a:cubicBezTo>
                    <a:cubicBezTo>
                      <a:pt x="2591" y="2420"/>
                      <a:pt x="2611" y="2352"/>
                      <a:pt x="2677" y="2331"/>
                    </a:cubicBezTo>
                    <a:cubicBezTo>
                      <a:pt x="2731" y="2313"/>
                      <a:pt x="2788" y="2358"/>
                      <a:pt x="2812" y="2344"/>
                    </a:cubicBezTo>
                    <a:cubicBezTo>
                      <a:pt x="2852" y="2321"/>
                      <a:pt x="2850" y="2273"/>
                      <a:pt x="2885" y="2254"/>
                    </a:cubicBezTo>
                    <a:cubicBezTo>
                      <a:pt x="2923" y="2232"/>
                      <a:pt x="2954" y="2226"/>
                      <a:pt x="2969" y="2212"/>
                    </a:cubicBezTo>
                    <a:cubicBezTo>
                      <a:pt x="3010" y="2176"/>
                      <a:pt x="2998" y="2138"/>
                      <a:pt x="3056" y="2098"/>
                    </a:cubicBezTo>
                    <a:cubicBezTo>
                      <a:pt x="3082" y="2079"/>
                      <a:pt x="3140" y="2099"/>
                      <a:pt x="3162" y="2079"/>
                    </a:cubicBezTo>
                    <a:cubicBezTo>
                      <a:pt x="3192" y="2053"/>
                      <a:pt x="3175" y="2014"/>
                      <a:pt x="3215" y="1993"/>
                    </a:cubicBezTo>
                    <a:cubicBezTo>
                      <a:pt x="3234" y="1983"/>
                      <a:pt x="3255" y="1989"/>
                      <a:pt x="3270" y="1992"/>
                    </a:cubicBezTo>
                    <a:cubicBezTo>
                      <a:pt x="3285" y="1996"/>
                      <a:pt x="3300" y="2000"/>
                      <a:pt x="3315" y="1992"/>
                    </a:cubicBezTo>
                    <a:cubicBezTo>
                      <a:pt x="3343" y="1979"/>
                      <a:pt x="3345" y="1956"/>
                      <a:pt x="3374" y="1945"/>
                    </a:cubicBezTo>
                    <a:cubicBezTo>
                      <a:pt x="3407" y="1932"/>
                      <a:pt x="3448" y="1941"/>
                      <a:pt x="3487" y="1906"/>
                    </a:cubicBezTo>
                    <a:cubicBezTo>
                      <a:pt x="3501" y="1883"/>
                      <a:pt x="3599" y="1717"/>
                      <a:pt x="3590" y="1677"/>
                    </a:cubicBezTo>
                    <a:cubicBezTo>
                      <a:pt x="3573" y="1604"/>
                      <a:pt x="3449" y="1573"/>
                      <a:pt x="3403" y="1513"/>
                    </a:cubicBezTo>
                    <a:cubicBezTo>
                      <a:pt x="3428" y="1429"/>
                      <a:pt x="3535" y="1409"/>
                      <a:pt x="3589" y="1350"/>
                    </a:cubicBezTo>
                    <a:cubicBezTo>
                      <a:pt x="3667" y="1281"/>
                      <a:pt x="3675" y="1200"/>
                      <a:pt x="3726" y="1146"/>
                    </a:cubicBezTo>
                    <a:cubicBezTo>
                      <a:pt x="3774" y="1101"/>
                      <a:pt x="3888" y="1081"/>
                      <a:pt x="3953" y="1032"/>
                    </a:cubicBezTo>
                    <a:cubicBezTo>
                      <a:pt x="3962" y="995"/>
                      <a:pt x="3974" y="880"/>
                      <a:pt x="3946" y="834"/>
                    </a:cubicBezTo>
                    <a:cubicBezTo>
                      <a:pt x="3901" y="773"/>
                      <a:pt x="3803" y="773"/>
                      <a:pt x="3739" y="754"/>
                    </a:cubicBezTo>
                    <a:cubicBezTo>
                      <a:pt x="3704" y="730"/>
                      <a:pt x="3663" y="611"/>
                      <a:pt x="3617" y="514"/>
                    </a:cubicBezTo>
                    <a:cubicBezTo>
                      <a:pt x="3586" y="403"/>
                      <a:pt x="3473" y="300"/>
                      <a:pt x="3535" y="180"/>
                    </a:cubicBezTo>
                    <a:cubicBezTo>
                      <a:pt x="3535" y="180"/>
                      <a:pt x="3536" y="180"/>
                      <a:pt x="3536" y="180"/>
                    </a:cubicBezTo>
                    <a:cubicBezTo>
                      <a:pt x="3565" y="129"/>
                      <a:pt x="3651" y="63"/>
                      <a:pt x="3643" y="53"/>
                    </a:cubicBezTo>
                    <a:cubicBezTo>
                      <a:pt x="3609" y="14"/>
                      <a:pt x="3564" y="0"/>
                      <a:pt x="3532" y="4"/>
                    </a:cubicBezTo>
                    <a:cubicBezTo>
                      <a:pt x="3456" y="21"/>
                      <a:pt x="3496" y="86"/>
                      <a:pt x="3471" y="112"/>
                    </a:cubicBezTo>
                    <a:cubicBezTo>
                      <a:pt x="3442" y="128"/>
                      <a:pt x="3382" y="127"/>
                      <a:pt x="3349" y="130"/>
                    </a:cubicBezTo>
                    <a:cubicBezTo>
                      <a:pt x="3361" y="189"/>
                      <a:pt x="3361" y="213"/>
                      <a:pt x="3355" y="270"/>
                    </a:cubicBezTo>
                    <a:cubicBezTo>
                      <a:pt x="3329" y="325"/>
                      <a:pt x="3278" y="314"/>
                      <a:pt x="3248" y="332"/>
                    </a:cubicBezTo>
                    <a:cubicBezTo>
                      <a:pt x="3221" y="362"/>
                      <a:pt x="3207" y="400"/>
                      <a:pt x="3179" y="413"/>
                    </a:cubicBezTo>
                    <a:cubicBezTo>
                      <a:pt x="3126" y="411"/>
                      <a:pt x="3089" y="373"/>
                      <a:pt x="3054" y="371"/>
                    </a:cubicBezTo>
                    <a:cubicBezTo>
                      <a:pt x="3022" y="369"/>
                      <a:pt x="3003" y="396"/>
                      <a:pt x="2973" y="393"/>
                    </a:cubicBezTo>
                    <a:cubicBezTo>
                      <a:pt x="2904" y="385"/>
                      <a:pt x="2906" y="301"/>
                      <a:pt x="2873" y="294"/>
                    </a:cubicBezTo>
                    <a:cubicBezTo>
                      <a:pt x="2847" y="289"/>
                      <a:pt x="2840" y="348"/>
                      <a:pt x="2817" y="348"/>
                    </a:cubicBezTo>
                    <a:cubicBezTo>
                      <a:pt x="2767" y="349"/>
                      <a:pt x="2758" y="287"/>
                      <a:pt x="2694" y="297"/>
                    </a:cubicBezTo>
                    <a:cubicBezTo>
                      <a:pt x="2629" y="309"/>
                      <a:pt x="2662" y="390"/>
                      <a:pt x="2604" y="420"/>
                    </a:cubicBezTo>
                    <a:cubicBezTo>
                      <a:pt x="2541" y="444"/>
                      <a:pt x="2496" y="397"/>
                      <a:pt x="2454" y="405"/>
                    </a:cubicBezTo>
                    <a:cubicBezTo>
                      <a:pt x="2368" y="422"/>
                      <a:pt x="2351" y="469"/>
                      <a:pt x="2307" y="493"/>
                    </a:cubicBezTo>
                    <a:cubicBezTo>
                      <a:pt x="2266" y="519"/>
                      <a:pt x="2142" y="499"/>
                      <a:pt x="2119" y="602"/>
                    </a:cubicBezTo>
                    <a:cubicBezTo>
                      <a:pt x="2105" y="695"/>
                      <a:pt x="2251" y="724"/>
                      <a:pt x="2263" y="757"/>
                    </a:cubicBezTo>
                    <a:cubicBezTo>
                      <a:pt x="2260" y="780"/>
                      <a:pt x="2207" y="820"/>
                      <a:pt x="2200" y="852"/>
                    </a:cubicBezTo>
                    <a:cubicBezTo>
                      <a:pt x="2185" y="910"/>
                      <a:pt x="2186" y="973"/>
                      <a:pt x="2199" y="1037"/>
                    </a:cubicBezTo>
                    <a:cubicBezTo>
                      <a:pt x="2209" y="1078"/>
                      <a:pt x="2229" y="1179"/>
                      <a:pt x="2242" y="1236"/>
                    </a:cubicBezTo>
                    <a:cubicBezTo>
                      <a:pt x="2247" y="1209"/>
                      <a:pt x="2257" y="1179"/>
                      <a:pt x="2275" y="1135"/>
                    </a:cubicBezTo>
                    <a:cubicBezTo>
                      <a:pt x="2295" y="1085"/>
                      <a:pt x="2302" y="1035"/>
                      <a:pt x="2291" y="959"/>
                    </a:cubicBezTo>
                    <a:cubicBezTo>
                      <a:pt x="2315" y="927"/>
                      <a:pt x="2326" y="891"/>
                      <a:pt x="2355" y="851"/>
                    </a:cubicBezTo>
                    <a:cubicBezTo>
                      <a:pt x="2370" y="836"/>
                      <a:pt x="2437" y="851"/>
                      <a:pt x="2455" y="866"/>
                    </a:cubicBezTo>
                    <a:cubicBezTo>
                      <a:pt x="2453" y="904"/>
                      <a:pt x="2409" y="922"/>
                      <a:pt x="2411" y="949"/>
                    </a:cubicBezTo>
                    <a:cubicBezTo>
                      <a:pt x="2416" y="979"/>
                      <a:pt x="2456" y="991"/>
                      <a:pt x="2443" y="1074"/>
                    </a:cubicBezTo>
                    <a:cubicBezTo>
                      <a:pt x="2435" y="1194"/>
                      <a:pt x="2423" y="1291"/>
                      <a:pt x="2408" y="1367"/>
                    </a:cubicBezTo>
                    <a:cubicBezTo>
                      <a:pt x="2401" y="1416"/>
                      <a:pt x="2435" y="1451"/>
                      <a:pt x="2434" y="1469"/>
                    </a:cubicBezTo>
                    <a:cubicBezTo>
                      <a:pt x="2395" y="1568"/>
                      <a:pt x="2389" y="1667"/>
                      <a:pt x="2352" y="1699"/>
                    </a:cubicBezTo>
                    <a:cubicBezTo>
                      <a:pt x="2311" y="1692"/>
                      <a:pt x="2340" y="1647"/>
                      <a:pt x="2325" y="1617"/>
                    </a:cubicBezTo>
                    <a:cubicBezTo>
                      <a:pt x="2279" y="1628"/>
                      <a:pt x="2238" y="1652"/>
                      <a:pt x="2230" y="1690"/>
                    </a:cubicBezTo>
                    <a:cubicBezTo>
                      <a:pt x="2226" y="1730"/>
                      <a:pt x="2313" y="1760"/>
                      <a:pt x="2308" y="1798"/>
                    </a:cubicBezTo>
                    <a:cubicBezTo>
                      <a:pt x="2304" y="1835"/>
                      <a:pt x="2204" y="1861"/>
                      <a:pt x="2187" y="1892"/>
                    </a:cubicBezTo>
                    <a:cubicBezTo>
                      <a:pt x="2170" y="1946"/>
                      <a:pt x="2165" y="2005"/>
                      <a:pt x="2147" y="2037"/>
                    </a:cubicBezTo>
                    <a:cubicBezTo>
                      <a:pt x="1997" y="2091"/>
                      <a:pt x="1933" y="2126"/>
                      <a:pt x="1885" y="2213"/>
                    </a:cubicBezTo>
                    <a:cubicBezTo>
                      <a:pt x="1852" y="2225"/>
                      <a:pt x="1810" y="2224"/>
                      <a:pt x="1776" y="2235"/>
                    </a:cubicBezTo>
                    <a:cubicBezTo>
                      <a:pt x="1709" y="2280"/>
                      <a:pt x="1763" y="2400"/>
                      <a:pt x="1699" y="2479"/>
                    </a:cubicBezTo>
                    <a:cubicBezTo>
                      <a:pt x="1608" y="2518"/>
                      <a:pt x="1513" y="2559"/>
                      <a:pt x="1417" y="2589"/>
                    </a:cubicBezTo>
                    <a:cubicBezTo>
                      <a:pt x="1412" y="2589"/>
                      <a:pt x="1406" y="2588"/>
                      <a:pt x="1400" y="2588"/>
                    </a:cubicBezTo>
                    <a:cubicBezTo>
                      <a:pt x="1387" y="2615"/>
                      <a:pt x="1373" y="2648"/>
                      <a:pt x="1355" y="2654"/>
                    </a:cubicBezTo>
                    <a:cubicBezTo>
                      <a:pt x="1336" y="2661"/>
                      <a:pt x="1321" y="2647"/>
                      <a:pt x="1302" y="2655"/>
                    </a:cubicBezTo>
                    <a:cubicBezTo>
                      <a:pt x="1280" y="2663"/>
                      <a:pt x="1263" y="2693"/>
                      <a:pt x="1245" y="2693"/>
                    </a:cubicBezTo>
                    <a:cubicBezTo>
                      <a:pt x="1187" y="2692"/>
                      <a:pt x="1201" y="2598"/>
                      <a:pt x="1169" y="2578"/>
                    </a:cubicBezTo>
                    <a:cubicBezTo>
                      <a:pt x="1140" y="2559"/>
                      <a:pt x="1092" y="2600"/>
                      <a:pt x="1063" y="2586"/>
                    </a:cubicBezTo>
                    <a:cubicBezTo>
                      <a:pt x="1036" y="2561"/>
                      <a:pt x="1044" y="2526"/>
                      <a:pt x="1043" y="2489"/>
                    </a:cubicBezTo>
                    <a:cubicBezTo>
                      <a:pt x="1030" y="2411"/>
                      <a:pt x="977" y="2448"/>
                      <a:pt x="941" y="2412"/>
                    </a:cubicBezTo>
                    <a:cubicBezTo>
                      <a:pt x="910" y="2350"/>
                      <a:pt x="917" y="2330"/>
                      <a:pt x="881" y="2311"/>
                    </a:cubicBezTo>
                    <a:cubicBezTo>
                      <a:pt x="851" y="2290"/>
                      <a:pt x="791" y="2323"/>
                      <a:pt x="758" y="2317"/>
                    </a:cubicBezTo>
                    <a:cubicBezTo>
                      <a:pt x="694" y="2299"/>
                      <a:pt x="626" y="2109"/>
                      <a:pt x="489" y="2054"/>
                    </a:cubicBezTo>
                    <a:cubicBezTo>
                      <a:pt x="409" y="1998"/>
                      <a:pt x="401" y="1864"/>
                      <a:pt x="364" y="1877"/>
                    </a:cubicBezTo>
                    <a:cubicBezTo>
                      <a:pt x="336" y="1859"/>
                      <a:pt x="209" y="2019"/>
                      <a:pt x="131" y="2069"/>
                    </a:cubicBezTo>
                    <a:cubicBezTo>
                      <a:pt x="99" y="2090"/>
                      <a:pt x="79" y="2084"/>
                      <a:pt x="32" y="2082"/>
                    </a:cubicBezTo>
                    <a:cubicBezTo>
                      <a:pt x="66" y="2154"/>
                      <a:pt x="0" y="2281"/>
                      <a:pt x="37" y="234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94" name="Freeform 29"/>
              <p:cNvSpPr>
                <a:spLocks/>
              </p:cNvSpPr>
              <p:nvPr/>
            </p:nvSpPr>
            <p:spPr bwMode="auto">
              <a:xfrm>
                <a:off x="3007" y="2853"/>
                <a:ext cx="414" cy="269"/>
              </a:xfrm>
              <a:custGeom>
                <a:avLst/>
                <a:gdLst/>
                <a:ahLst/>
                <a:cxnLst>
                  <a:cxn ang="0">
                    <a:pos x="143" y="1250"/>
                  </a:cxn>
                  <a:cxn ang="0">
                    <a:pos x="152" y="1237"/>
                  </a:cxn>
                  <a:cxn ang="0">
                    <a:pos x="301" y="1268"/>
                  </a:cxn>
                  <a:cxn ang="0">
                    <a:pos x="555" y="1158"/>
                  </a:cxn>
                  <a:cxn ang="0">
                    <a:pos x="802" y="1065"/>
                  </a:cxn>
                  <a:cxn ang="0">
                    <a:pos x="922" y="1072"/>
                  </a:cxn>
                  <a:cxn ang="0">
                    <a:pos x="898" y="1198"/>
                  </a:cxn>
                  <a:cxn ang="0">
                    <a:pos x="1150" y="1139"/>
                  </a:cxn>
                  <a:cxn ang="0">
                    <a:pos x="1310" y="1347"/>
                  </a:cxn>
                  <a:cxn ang="0">
                    <a:pos x="1441" y="1442"/>
                  </a:cxn>
                  <a:cxn ang="0">
                    <a:pos x="1580" y="1440"/>
                  </a:cxn>
                  <a:cxn ang="0">
                    <a:pos x="1805" y="1500"/>
                  </a:cxn>
                  <a:cxn ang="0">
                    <a:pos x="1944" y="1535"/>
                  </a:cxn>
                  <a:cxn ang="0">
                    <a:pos x="2067" y="1427"/>
                  </a:cxn>
                  <a:cxn ang="0">
                    <a:pos x="2167" y="1289"/>
                  </a:cxn>
                  <a:cxn ang="0">
                    <a:pos x="2085" y="1078"/>
                  </a:cxn>
                  <a:cxn ang="0">
                    <a:pos x="2183" y="816"/>
                  </a:cxn>
                  <a:cxn ang="0">
                    <a:pos x="2322" y="614"/>
                  </a:cxn>
                  <a:cxn ang="0">
                    <a:pos x="2317" y="348"/>
                  </a:cxn>
                  <a:cxn ang="0">
                    <a:pos x="2414" y="336"/>
                  </a:cxn>
                  <a:cxn ang="0">
                    <a:pos x="2357" y="207"/>
                  </a:cxn>
                  <a:cxn ang="0">
                    <a:pos x="2173" y="220"/>
                  </a:cxn>
                  <a:cxn ang="0">
                    <a:pos x="2042" y="100"/>
                  </a:cxn>
                  <a:cxn ang="0">
                    <a:pos x="1885" y="9"/>
                  </a:cxn>
                  <a:cxn ang="0">
                    <a:pos x="1809" y="39"/>
                  </a:cxn>
                  <a:cxn ang="0">
                    <a:pos x="1713" y="93"/>
                  </a:cxn>
                  <a:cxn ang="0">
                    <a:pos x="1579" y="80"/>
                  </a:cxn>
                  <a:cxn ang="0">
                    <a:pos x="1394" y="84"/>
                  </a:cxn>
                  <a:cxn ang="0">
                    <a:pos x="1374" y="275"/>
                  </a:cxn>
                  <a:cxn ang="0">
                    <a:pos x="1044" y="545"/>
                  </a:cxn>
                  <a:cxn ang="0">
                    <a:pos x="946" y="601"/>
                  </a:cxn>
                  <a:cxn ang="0">
                    <a:pos x="839" y="647"/>
                  </a:cxn>
                  <a:cxn ang="0">
                    <a:pos x="650" y="547"/>
                  </a:cxn>
                  <a:cxn ang="0">
                    <a:pos x="494" y="578"/>
                  </a:cxn>
                  <a:cxn ang="0">
                    <a:pos x="434" y="444"/>
                  </a:cxn>
                  <a:cxn ang="0">
                    <a:pos x="224" y="601"/>
                  </a:cxn>
                  <a:cxn ang="0">
                    <a:pos x="2" y="584"/>
                  </a:cxn>
                  <a:cxn ang="0">
                    <a:pos x="30" y="877"/>
                  </a:cxn>
                  <a:cxn ang="0">
                    <a:pos x="180" y="1150"/>
                  </a:cxn>
                  <a:cxn ang="0">
                    <a:pos x="63" y="1131"/>
                  </a:cxn>
                  <a:cxn ang="0">
                    <a:pos x="143" y="1250"/>
                  </a:cxn>
                </a:cxnLst>
                <a:rect l="0" t="0" r="r" b="b"/>
                <a:pathLst>
                  <a:path w="2414" h="1569">
                    <a:moveTo>
                      <a:pt x="143" y="1250"/>
                    </a:moveTo>
                    <a:cubicBezTo>
                      <a:pt x="145" y="1245"/>
                      <a:pt x="148" y="1240"/>
                      <a:pt x="152" y="1237"/>
                    </a:cubicBezTo>
                    <a:cubicBezTo>
                      <a:pt x="188" y="1222"/>
                      <a:pt x="212" y="1297"/>
                      <a:pt x="301" y="1268"/>
                    </a:cubicBezTo>
                    <a:cubicBezTo>
                      <a:pt x="379" y="1233"/>
                      <a:pt x="488" y="1137"/>
                      <a:pt x="555" y="1158"/>
                    </a:cubicBezTo>
                    <a:cubicBezTo>
                      <a:pt x="653" y="1110"/>
                      <a:pt x="704" y="1091"/>
                      <a:pt x="802" y="1065"/>
                    </a:cubicBezTo>
                    <a:cubicBezTo>
                      <a:pt x="854" y="1058"/>
                      <a:pt x="903" y="1060"/>
                      <a:pt x="922" y="1072"/>
                    </a:cubicBezTo>
                    <a:cubicBezTo>
                      <a:pt x="919" y="1112"/>
                      <a:pt x="874" y="1180"/>
                      <a:pt x="898" y="1198"/>
                    </a:cubicBezTo>
                    <a:cubicBezTo>
                      <a:pt x="983" y="1157"/>
                      <a:pt x="1069" y="1139"/>
                      <a:pt x="1150" y="1139"/>
                    </a:cubicBezTo>
                    <a:cubicBezTo>
                      <a:pt x="1332" y="1166"/>
                      <a:pt x="1263" y="1260"/>
                      <a:pt x="1310" y="1347"/>
                    </a:cubicBezTo>
                    <a:cubicBezTo>
                      <a:pt x="1343" y="1380"/>
                      <a:pt x="1400" y="1425"/>
                      <a:pt x="1441" y="1442"/>
                    </a:cubicBezTo>
                    <a:cubicBezTo>
                      <a:pt x="1479" y="1443"/>
                      <a:pt x="1538" y="1412"/>
                      <a:pt x="1580" y="1440"/>
                    </a:cubicBezTo>
                    <a:cubicBezTo>
                      <a:pt x="1661" y="1512"/>
                      <a:pt x="1715" y="1530"/>
                      <a:pt x="1805" y="1500"/>
                    </a:cubicBezTo>
                    <a:cubicBezTo>
                      <a:pt x="1835" y="1493"/>
                      <a:pt x="1828" y="1569"/>
                      <a:pt x="1944" y="1535"/>
                    </a:cubicBezTo>
                    <a:cubicBezTo>
                      <a:pt x="1985" y="1506"/>
                      <a:pt x="2025" y="1467"/>
                      <a:pt x="2067" y="1427"/>
                    </a:cubicBezTo>
                    <a:cubicBezTo>
                      <a:pt x="2096" y="1400"/>
                      <a:pt x="2170" y="1364"/>
                      <a:pt x="2167" y="1289"/>
                    </a:cubicBezTo>
                    <a:cubicBezTo>
                      <a:pt x="2160" y="1237"/>
                      <a:pt x="2088" y="1166"/>
                      <a:pt x="2085" y="1078"/>
                    </a:cubicBezTo>
                    <a:cubicBezTo>
                      <a:pt x="2084" y="989"/>
                      <a:pt x="2117" y="871"/>
                      <a:pt x="2183" y="816"/>
                    </a:cubicBezTo>
                    <a:cubicBezTo>
                      <a:pt x="2293" y="727"/>
                      <a:pt x="2278" y="781"/>
                      <a:pt x="2322" y="614"/>
                    </a:cubicBezTo>
                    <a:cubicBezTo>
                      <a:pt x="2285" y="547"/>
                      <a:pt x="2351" y="420"/>
                      <a:pt x="2317" y="348"/>
                    </a:cubicBezTo>
                    <a:cubicBezTo>
                      <a:pt x="2363" y="350"/>
                      <a:pt x="2383" y="356"/>
                      <a:pt x="2414" y="336"/>
                    </a:cubicBezTo>
                    <a:cubicBezTo>
                      <a:pt x="2337" y="259"/>
                      <a:pt x="2404" y="225"/>
                      <a:pt x="2357" y="207"/>
                    </a:cubicBezTo>
                    <a:cubicBezTo>
                      <a:pt x="2279" y="194"/>
                      <a:pt x="2264" y="287"/>
                      <a:pt x="2173" y="220"/>
                    </a:cubicBezTo>
                    <a:cubicBezTo>
                      <a:pt x="2123" y="100"/>
                      <a:pt x="2087" y="151"/>
                      <a:pt x="2042" y="100"/>
                    </a:cubicBezTo>
                    <a:cubicBezTo>
                      <a:pt x="1947" y="63"/>
                      <a:pt x="1931" y="0"/>
                      <a:pt x="1885" y="9"/>
                    </a:cubicBezTo>
                    <a:cubicBezTo>
                      <a:pt x="1859" y="15"/>
                      <a:pt x="1833" y="30"/>
                      <a:pt x="1809" y="39"/>
                    </a:cubicBezTo>
                    <a:cubicBezTo>
                      <a:pt x="1811" y="69"/>
                      <a:pt x="1843" y="101"/>
                      <a:pt x="1713" y="93"/>
                    </a:cubicBezTo>
                    <a:cubicBezTo>
                      <a:pt x="1664" y="90"/>
                      <a:pt x="1623" y="73"/>
                      <a:pt x="1579" y="80"/>
                    </a:cubicBezTo>
                    <a:cubicBezTo>
                      <a:pt x="1458" y="99"/>
                      <a:pt x="1462" y="13"/>
                      <a:pt x="1394" y="84"/>
                    </a:cubicBezTo>
                    <a:cubicBezTo>
                      <a:pt x="1349" y="131"/>
                      <a:pt x="1410" y="203"/>
                      <a:pt x="1374" y="275"/>
                    </a:cubicBezTo>
                    <a:cubicBezTo>
                      <a:pt x="1281" y="376"/>
                      <a:pt x="1154" y="475"/>
                      <a:pt x="1044" y="545"/>
                    </a:cubicBezTo>
                    <a:cubicBezTo>
                      <a:pt x="1006" y="557"/>
                      <a:pt x="977" y="580"/>
                      <a:pt x="946" y="601"/>
                    </a:cubicBezTo>
                    <a:cubicBezTo>
                      <a:pt x="916" y="623"/>
                      <a:pt x="883" y="642"/>
                      <a:pt x="839" y="647"/>
                    </a:cubicBezTo>
                    <a:cubicBezTo>
                      <a:pt x="737" y="660"/>
                      <a:pt x="716" y="574"/>
                      <a:pt x="650" y="547"/>
                    </a:cubicBezTo>
                    <a:cubicBezTo>
                      <a:pt x="597" y="534"/>
                      <a:pt x="527" y="595"/>
                      <a:pt x="494" y="578"/>
                    </a:cubicBezTo>
                    <a:cubicBezTo>
                      <a:pt x="450" y="551"/>
                      <a:pt x="484" y="460"/>
                      <a:pt x="434" y="444"/>
                    </a:cubicBezTo>
                    <a:cubicBezTo>
                      <a:pt x="236" y="394"/>
                      <a:pt x="345" y="532"/>
                      <a:pt x="224" y="601"/>
                    </a:cubicBezTo>
                    <a:cubicBezTo>
                      <a:pt x="129" y="643"/>
                      <a:pt x="98" y="529"/>
                      <a:pt x="2" y="584"/>
                    </a:cubicBezTo>
                    <a:cubicBezTo>
                      <a:pt x="0" y="706"/>
                      <a:pt x="0" y="816"/>
                      <a:pt x="30" y="877"/>
                    </a:cubicBezTo>
                    <a:cubicBezTo>
                      <a:pt x="62" y="940"/>
                      <a:pt x="236" y="1088"/>
                      <a:pt x="180" y="1150"/>
                    </a:cubicBezTo>
                    <a:cubicBezTo>
                      <a:pt x="139" y="1162"/>
                      <a:pt x="99" y="1064"/>
                      <a:pt x="63" y="1131"/>
                    </a:cubicBezTo>
                    <a:cubicBezTo>
                      <a:pt x="49" y="1174"/>
                      <a:pt x="90" y="1211"/>
                      <a:pt x="143" y="125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95" name="Freeform 30"/>
              <p:cNvSpPr>
                <a:spLocks/>
              </p:cNvSpPr>
              <p:nvPr/>
            </p:nvSpPr>
            <p:spPr bwMode="auto">
              <a:xfrm>
                <a:off x="3278" y="2151"/>
                <a:ext cx="820" cy="866"/>
              </a:xfrm>
              <a:custGeom>
                <a:avLst/>
                <a:gdLst/>
                <a:ahLst/>
                <a:cxnLst>
                  <a:cxn ang="0">
                    <a:pos x="2345" y="141"/>
                  </a:cxn>
                  <a:cxn ang="0">
                    <a:pos x="2110" y="363"/>
                  </a:cxn>
                  <a:cxn ang="0">
                    <a:pos x="2092" y="459"/>
                  </a:cxn>
                  <a:cxn ang="0">
                    <a:pos x="2142" y="805"/>
                  </a:cxn>
                  <a:cxn ang="0">
                    <a:pos x="2062" y="981"/>
                  </a:cxn>
                  <a:cxn ang="0">
                    <a:pos x="1890" y="1200"/>
                  </a:cxn>
                  <a:cxn ang="0">
                    <a:pos x="2068" y="1590"/>
                  </a:cxn>
                  <a:cxn ang="0">
                    <a:pos x="2074" y="1988"/>
                  </a:cxn>
                  <a:cxn ang="0">
                    <a:pos x="1953" y="2214"/>
                  </a:cxn>
                  <a:cxn ang="0">
                    <a:pos x="1701" y="2123"/>
                  </a:cxn>
                  <a:cxn ang="0">
                    <a:pos x="1499" y="2215"/>
                  </a:cxn>
                  <a:cxn ang="0">
                    <a:pos x="1320" y="2405"/>
                  </a:cxn>
                  <a:cxn ang="0">
                    <a:pos x="990" y="2456"/>
                  </a:cxn>
                  <a:cxn ang="0">
                    <a:pos x="746" y="2555"/>
                  </a:cxn>
                  <a:cxn ang="0">
                    <a:pos x="445" y="2834"/>
                  </a:cxn>
                  <a:cxn ang="0">
                    <a:pos x="492" y="2914"/>
                  </a:cxn>
                  <a:cxn ang="0">
                    <a:pos x="458" y="3201"/>
                  </a:cxn>
                  <a:cxn ang="0">
                    <a:pos x="246" y="3737"/>
                  </a:cxn>
                  <a:cxn ang="0">
                    <a:pos x="227" y="4132"/>
                  </a:cxn>
                  <a:cxn ang="0">
                    <a:pos x="303" y="4102"/>
                  </a:cxn>
                  <a:cxn ang="0">
                    <a:pos x="591" y="4313"/>
                  </a:cxn>
                  <a:cxn ang="0">
                    <a:pos x="832" y="4429"/>
                  </a:cxn>
                  <a:cxn ang="0">
                    <a:pos x="1067" y="4236"/>
                  </a:cxn>
                  <a:cxn ang="0">
                    <a:pos x="1461" y="4676"/>
                  </a:cxn>
                  <a:cxn ang="0">
                    <a:pos x="1644" y="4771"/>
                  </a:cxn>
                  <a:cxn ang="0">
                    <a:pos x="1766" y="4945"/>
                  </a:cxn>
                  <a:cxn ang="0">
                    <a:pos x="1948" y="5052"/>
                  </a:cxn>
                  <a:cxn ang="0">
                    <a:pos x="2058" y="5013"/>
                  </a:cxn>
                  <a:cxn ang="0">
                    <a:pos x="2103" y="4947"/>
                  </a:cxn>
                  <a:cxn ang="0">
                    <a:pos x="2103" y="4790"/>
                  </a:cxn>
                  <a:cxn ang="0">
                    <a:pos x="2213" y="4749"/>
                  </a:cxn>
                  <a:cxn ang="0">
                    <a:pos x="2517" y="4448"/>
                  </a:cxn>
                  <a:cxn ang="0">
                    <a:pos x="2799" y="3993"/>
                  </a:cxn>
                  <a:cxn ang="0">
                    <a:pos x="2945" y="3595"/>
                  </a:cxn>
                  <a:cxn ang="0">
                    <a:pos x="2902" y="3396"/>
                  </a:cxn>
                  <a:cxn ang="0">
                    <a:pos x="2966" y="3116"/>
                  </a:cxn>
                  <a:cxn ang="0">
                    <a:pos x="3010" y="2852"/>
                  </a:cxn>
                  <a:cxn ang="0">
                    <a:pos x="3307" y="2779"/>
                  </a:cxn>
                  <a:cxn ang="0">
                    <a:pos x="3520" y="2707"/>
                  </a:cxn>
                  <a:cxn ang="0">
                    <a:pos x="3676" y="2752"/>
                  </a:cxn>
                  <a:cxn ang="0">
                    <a:pos x="3882" y="2772"/>
                  </a:cxn>
                  <a:cxn ang="0">
                    <a:pos x="4058" y="2629"/>
                  </a:cxn>
                  <a:cxn ang="0">
                    <a:pos x="4174" y="2471"/>
                  </a:cxn>
                  <a:cxn ang="0">
                    <a:pos x="4346" y="2412"/>
                  </a:cxn>
                  <a:cxn ang="0">
                    <a:pos x="4584" y="2419"/>
                  </a:cxn>
                  <a:cxn ang="0">
                    <a:pos x="4480" y="2214"/>
                  </a:cxn>
                  <a:cxn ang="0">
                    <a:pos x="4484" y="2039"/>
                  </a:cxn>
                  <a:cxn ang="0">
                    <a:pos x="4679" y="1925"/>
                  </a:cxn>
                  <a:cxn ang="0">
                    <a:pos x="4662" y="1718"/>
                  </a:cxn>
                  <a:cxn ang="0">
                    <a:pos x="4469" y="1422"/>
                  </a:cxn>
                  <a:cxn ang="0">
                    <a:pos x="4244" y="1498"/>
                  </a:cxn>
                  <a:cxn ang="0">
                    <a:pos x="3739" y="1553"/>
                  </a:cxn>
                  <a:cxn ang="0">
                    <a:pos x="3499" y="1867"/>
                  </a:cxn>
                  <a:cxn ang="0">
                    <a:pos x="3440" y="1820"/>
                  </a:cxn>
                  <a:cxn ang="0">
                    <a:pos x="3249" y="1814"/>
                  </a:cxn>
                  <a:cxn ang="0">
                    <a:pos x="2972" y="1969"/>
                  </a:cxn>
                  <a:cxn ang="0">
                    <a:pos x="2944" y="1321"/>
                  </a:cxn>
                  <a:cxn ang="0">
                    <a:pos x="2729" y="978"/>
                  </a:cxn>
                  <a:cxn ang="0">
                    <a:pos x="2669" y="512"/>
                  </a:cxn>
                  <a:cxn ang="0">
                    <a:pos x="2411" y="270"/>
                  </a:cxn>
                  <a:cxn ang="0">
                    <a:pos x="2494" y="115"/>
                  </a:cxn>
                  <a:cxn ang="0">
                    <a:pos x="2358" y="31"/>
                  </a:cxn>
                </a:cxnLst>
                <a:rect l="0" t="0" r="r" b="b"/>
                <a:pathLst>
                  <a:path w="4785" h="5052">
                    <a:moveTo>
                      <a:pt x="2358" y="31"/>
                    </a:moveTo>
                    <a:cubicBezTo>
                      <a:pt x="2389" y="64"/>
                      <a:pt x="2410" y="100"/>
                      <a:pt x="2345" y="141"/>
                    </a:cubicBezTo>
                    <a:cubicBezTo>
                      <a:pt x="2244" y="172"/>
                      <a:pt x="2140" y="94"/>
                      <a:pt x="2134" y="132"/>
                    </a:cubicBezTo>
                    <a:cubicBezTo>
                      <a:pt x="2174" y="299"/>
                      <a:pt x="2095" y="287"/>
                      <a:pt x="2110" y="363"/>
                    </a:cubicBezTo>
                    <a:cubicBezTo>
                      <a:pt x="2118" y="393"/>
                      <a:pt x="2188" y="316"/>
                      <a:pt x="2169" y="426"/>
                    </a:cubicBezTo>
                    <a:cubicBezTo>
                      <a:pt x="2161" y="471"/>
                      <a:pt x="2105" y="419"/>
                      <a:pt x="2092" y="459"/>
                    </a:cubicBezTo>
                    <a:cubicBezTo>
                      <a:pt x="2101" y="517"/>
                      <a:pt x="2152" y="578"/>
                      <a:pt x="2187" y="676"/>
                    </a:cubicBezTo>
                    <a:cubicBezTo>
                      <a:pt x="2179" y="714"/>
                      <a:pt x="2133" y="750"/>
                      <a:pt x="2142" y="805"/>
                    </a:cubicBezTo>
                    <a:cubicBezTo>
                      <a:pt x="2150" y="855"/>
                      <a:pt x="2158" y="868"/>
                      <a:pt x="2151" y="902"/>
                    </a:cubicBezTo>
                    <a:cubicBezTo>
                      <a:pt x="2142" y="951"/>
                      <a:pt x="2071" y="937"/>
                      <a:pt x="2062" y="981"/>
                    </a:cubicBezTo>
                    <a:cubicBezTo>
                      <a:pt x="2050" y="1038"/>
                      <a:pt x="2086" y="1048"/>
                      <a:pt x="2085" y="1070"/>
                    </a:cubicBezTo>
                    <a:cubicBezTo>
                      <a:pt x="2070" y="1141"/>
                      <a:pt x="1923" y="1151"/>
                      <a:pt x="1890" y="1200"/>
                    </a:cubicBezTo>
                    <a:cubicBezTo>
                      <a:pt x="1860" y="1243"/>
                      <a:pt x="1911" y="1288"/>
                      <a:pt x="1879" y="1372"/>
                    </a:cubicBezTo>
                    <a:cubicBezTo>
                      <a:pt x="1879" y="1593"/>
                      <a:pt x="2025" y="1590"/>
                      <a:pt x="2068" y="1590"/>
                    </a:cubicBezTo>
                    <a:cubicBezTo>
                      <a:pt x="2075" y="1757"/>
                      <a:pt x="1947" y="1753"/>
                      <a:pt x="1944" y="1812"/>
                    </a:cubicBezTo>
                    <a:cubicBezTo>
                      <a:pt x="1939" y="1895"/>
                      <a:pt x="2083" y="1859"/>
                      <a:pt x="2074" y="1988"/>
                    </a:cubicBezTo>
                    <a:cubicBezTo>
                      <a:pt x="2070" y="2026"/>
                      <a:pt x="2034" y="2053"/>
                      <a:pt x="1980" y="2086"/>
                    </a:cubicBezTo>
                    <a:cubicBezTo>
                      <a:pt x="1947" y="2105"/>
                      <a:pt x="1983" y="2201"/>
                      <a:pt x="1953" y="2214"/>
                    </a:cubicBezTo>
                    <a:cubicBezTo>
                      <a:pt x="1926" y="2225"/>
                      <a:pt x="1814" y="2211"/>
                      <a:pt x="1802" y="2140"/>
                    </a:cubicBezTo>
                    <a:cubicBezTo>
                      <a:pt x="1776" y="2105"/>
                      <a:pt x="1725" y="2128"/>
                      <a:pt x="1701" y="2123"/>
                    </a:cubicBezTo>
                    <a:cubicBezTo>
                      <a:pt x="1677" y="2107"/>
                      <a:pt x="1660" y="1887"/>
                      <a:pt x="1576" y="2030"/>
                    </a:cubicBezTo>
                    <a:cubicBezTo>
                      <a:pt x="1455" y="2057"/>
                      <a:pt x="1551" y="2165"/>
                      <a:pt x="1499" y="2215"/>
                    </a:cubicBezTo>
                    <a:cubicBezTo>
                      <a:pt x="1450" y="2257"/>
                      <a:pt x="1378" y="2251"/>
                      <a:pt x="1344" y="2283"/>
                    </a:cubicBezTo>
                    <a:cubicBezTo>
                      <a:pt x="1299" y="2311"/>
                      <a:pt x="1348" y="2400"/>
                      <a:pt x="1320" y="2405"/>
                    </a:cubicBezTo>
                    <a:cubicBezTo>
                      <a:pt x="1085" y="2346"/>
                      <a:pt x="1285" y="2662"/>
                      <a:pt x="1221" y="2696"/>
                    </a:cubicBezTo>
                    <a:cubicBezTo>
                      <a:pt x="1106" y="2702"/>
                      <a:pt x="1079" y="2425"/>
                      <a:pt x="990" y="2456"/>
                    </a:cubicBezTo>
                    <a:cubicBezTo>
                      <a:pt x="905" y="2456"/>
                      <a:pt x="952" y="2610"/>
                      <a:pt x="823" y="2618"/>
                    </a:cubicBezTo>
                    <a:cubicBezTo>
                      <a:pt x="759" y="2617"/>
                      <a:pt x="764" y="2567"/>
                      <a:pt x="746" y="2555"/>
                    </a:cubicBezTo>
                    <a:cubicBezTo>
                      <a:pt x="718" y="2543"/>
                      <a:pt x="640" y="2553"/>
                      <a:pt x="598" y="2558"/>
                    </a:cubicBezTo>
                    <a:cubicBezTo>
                      <a:pt x="545" y="2709"/>
                      <a:pt x="468" y="2803"/>
                      <a:pt x="445" y="2834"/>
                    </a:cubicBezTo>
                    <a:cubicBezTo>
                      <a:pt x="445" y="2855"/>
                      <a:pt x="495" y="2866"/>
                      <a:pt x="518" y="2880"/>
                    </a:cubicBezTo>
                    <a:cubicBezTo>
                      <a:pt x="535" y="2892"/>
                      <a:pt x="481" y="2892"/>
                      <a:pt x="492" y="2914"/>
                    </a:cubicBezTo>
                    <a:cubicBezTo>
                      <a:pt x="497" y="2924"/>
                      <a:pt x="553" y="2934"/>
                      <a:pt x="560" y="2961"/>
                    </a:cubicBezTo>
                    <a:cubicBezTo>
                      <a:pt x="567" y="3111"/>
                      <a:pt x="561" y="3116"/>
                      <a:pt x="458" y="3201"/>
                    </a:cubicBezTo>
                    <a:cubicBezTo>
                      <a:pt x="331" y="3311"/>
                      <a:pt x="345" y="3368"/>
                      <a:pt x="346" y="3468"/>
                    </a:cubicBezTo>
                    <a:cubicBezTo>
                      <a:pt x="233" y="3489"/>
                      <a:pt x="314" y="3668"/>
                      <a:pt x="246" y="3737"/>
                    </a:cubicBezTo>
                    <a:cubicBezTo>
                      <a:pt x="205" y="3781"/>
                      <a:pt x="118" y="3735"/>
                      <a:pt x="57" y="3799"/>
                    </a:cubicBezTo>
                    <a:cubicBezTo>
                      <a:pt x="0" y="3882"/>
                      <a:pt x="156" y="4023"/>
                      <a:pt x="227" y="4132"/>
                    </a:cubicBezTo>
                    <a:cubicBezTo>
                      <a:pt x="227" y="4132"/>
                      <a:pt x="227" y="4132"/>
                      <a:pt x="227" y="4132"/>
                    </a:cubicBezTo>
                    <a:cubicBezTo>
                      <a:pt x="251" y="4123"/>
                      <a:pt x="277" y="4108"/>
                      <a:pt x="303" y="4102"/>
                    </a:cubicBezTo>
                    <a:cubicBezTo>
                      <a:pt x="349" y="4093"/>
                      <a:pt x="365" y="4156"/>
                      <a:pt x="460" y="4193"/>
                    </a:cubicBezTo>
                    <a:cubicBezTo>
                      <a:pt x="505" y="4244"/>
                      <a:pt x="541" y="4193"/>
                      <a:pt x="591" y="4313"/>
                    </a:cubicBezTo>
                    <a:cubicBezTo>
                      <a:pt x="682" y="4380"/>
                      <a:pt x="697" y="4287"/>
                      <a:pt x="775" y="4300"/>
                    </a:cubicBezTo>
                    <a:cubicBezTo>
                      <a:pt x="822" y="4318"/>
                      <a:pt x="755" y="4352"/>
                      <a:pt x="832" y="4429"/>
                    </a:cubicBezTo>
                    <a:cubicBezTo>
                      <a:pt x="832" y="4429"/>
                      <a:pt x="833" y="4428"/>
                      <a:pt x="834" y="4428"/>
                    </a:cubicBezTo>
                    <a:cubicBezTo>
                      <a:pt x="912" y="4378"/>
                      <a:pt x="1039" y="4218"/>
                      <a:pt x="1067" y="4236"/>
                    </a:cubicBezTo>
                    <a:cubicBezTo>
                      <a:pt x="1104" y="4223"/>
                      <a:pt x="1112" y="4357"/>
                      <a:pt x="1192" y="4413"/>
                    </a:cubicBezTo>
                    <a:cubicBezTo>
                      <a:pt x="1329" y="4468"/>
                      <a:pt x="1397" y="4658"/>
                      <a:pt x="1461" y="4676"/>
                    </a:cubicBezTo>
                    <a:cubicBezTo>
                      <a:pt x="1494" y="4682"/>
                      <a:pt x="1554" y="4649"/>
                      <a:pt x="1584" y="4670"/>
                    </a:cubicBezTo>
                    <a:cubicBezTo>
                      <a:pt x="1620" y="4689"/>
                      <a:pt x="1613" y="4709"/>
                      <a:pt x="1644" y="4771"/>
                    </a:cubicBezTo>
                    <a:cubicBezTo>
                      <a:pt x="1680" y="4807"/>
                      <a:pt x="1733" y="4770"/>
                      <a:pt x="1746" y="4848"/>
                    </a:cubicBezTo>
                    <a:cubicBezTo>
                      <a:pt x="1747" y="4885"/>
                      <a:pt x="1739" y="4920"/>
                      <a:pt x="1766" y="4945"/>
                    </a:cubicBezTo>
                    <a:cubicBezTo>
                      <a:pt x="1795" y="4959"/>
                      <a:pt x="1843" y="4918"/>
                      <a:pt x="1872" y="4937"/>
                    </a:cubicBezTo>
                    <a:cubicBezTo>
                      <a:pt x="1904" y="4957"/>
                      <a:pt x="1890" y="5051"/>
                      <a:pt x="1948" y="5052"/>
                    </a:cubicBezTo>
                    <a:cubicBezTo>
                      <a:pt x="1966" y="5052"/>
                      <a:pt x="1983" y="5022"/>
                      <a:pt x="2005" y="5014"/>
                    </a:cubicBezTo>
                    <a:cubicBezTo>
                      <a:pt x="2024" y="5006"/>
                      <a:pt x="2039" y="5020"/>
                      <a:pt x="2058" y="5013"/>
                    </a:cubicBezTo>
                    <a:cubicBezTo>
                      <a:pt x="2076" y="5007"/>
                      <a:pt x="2090" y="4974"/>
                      <a:pt x="2103" y="4947"/>
                    </a:cubicBezTo>
                    <a:lnTo>
                      <a:pt x="2103" y="4947"/>
                    </a:lnTo>
                    <a:cubicBezTo>
                      <a:pt x="2028" y="4943"/>
                      <a:pt x="1904" y="4942"/>
                      <a:pt x="1899" y="4889"/>
                    </a:cubicBezTo>
                    <a:cubicBezTo>
                      <a:pt x="1883" y="4809"/>
                      <a:pt x="2113" y="4859"/>
                      <a:pt x="2103" y="4790"/>
                    </a:cubicBezTo>
                    <a:cubicBezTo>
                      <a:pt x="2064" y="4753"/>
                      <a:pt x="2048" y="4725"/>
                      <a:pt x="2052" y="4702"/>
                    </a:cubicBezTo>
                    <a:cubicBezTo>
                      <a:pt x="2087" y="4688"/>
                      <a:pt x="2158" y="4785"/>
                      <a:pt x="2213" y="4749"/>
                    </a:cubicBezTo>
                    <a:cubicBezTo>
                      <a:pt x="2258" y="4733"/>
                      <a:pt x="2295" y="4638"/>
                      <a:pt x="2343" y="4583"/>
                    </a:cubicBezTo>
                    <a:cubicBezTo>
                      <a:pt x="2412" y="4528"/>
                      <a:pt x="2470" y="4495"/>
                      <a:pt x="2517" y="4448"/>
                    </a:cubicBezTo>
                    <a:cubicBezTo>
                      <a:pt x="2562" y="4386"/>
                      <a:pt x="2556" y="4315"/>
                      <a:pt x="2595" y="4235"/>
                    </a:cubicBezTo>
                    <a:cubicBezTo>
                      <a:pt x="2663" y="4155"/>
                      <a:pt x="2731" y="4074"/>
                      <a:pt x="2799" y="3993"/>
                    </a:cubicBezTo>
                    <a:cubicBezTo>
                      <a:pt x="2838" y="3891"/>
                      <a:pt x="2901" y="3801"/>
                      <a:pt x="2935" y="3677"/>
                    </a:cubicBezTo>
                    <a:cubicBezTo>
                      <a:pt x="2937" y="3645"/>
                      <a:pt x="2939" y="3622"/>
                      <a:pt x="2945" y="3595"/>
                    </a:cubicBezTo>
                    <a:cubicBezTo>
                      <a:pt x="2945" y="3595"/>
                      <a:pt x="2945" y="3595"/>
                      <a:pt x="2945" y="3595"/>
                    </a:cubicBezTo>
                    <a:cubicBezTo>
                      <a:pt x="2932" y="3538"/>
                      <a:pt x="2912" y="3437"/>
                      <a:pt x="2902" y="3396"/>
                    </a:cubicBezTo>
                    <a:cubicBezTo>
                      <a:pt x="2889" y="3332"/>
                      <a:pt x="2888" y="3269"/>
                      <a:pt x="2903" y="3211"/>
                    </a:cubicBezTo>
                    <a:cubicBezTo>
                      <a:pt x="2910" y="3179"/>
                      <a:pt x="2963" y="3139"/>
                      <a:pt x="2966" y="3116"/>
                    </a:cubicBezTo>
                    <a:cubicBezTo>
                      <a:pt x="2954" y="3083"/>
                      <a:pt x="2808" y="3054"/>
                      <a:pt x="2822" y="2961"/>
                    </a:cubicBezTo>
                    <a:cubicBezTo>
                      <a:pt x="2845" y="2858"/>
                      <a:pt x="2969" y="2878"/>
                      <a:pt x="3010" y="2852"/>
                    </a:cubicBezTo>
                    <a:cubicBezTo>
                      <a:pt x="3054" y="2828"/>
                      <a:pt x="3071" y="2781"/>
                      <a:pt x="3157" y="2764"/>
                    </a:cubicBezTo>
                    <a:cubicBezTo>
                      <a:pt x="3199" y="2756"/>
                      <a:pt x="3244" y="2803"/>
                      <a:pt x="3307" y="2779"/>
                    </a:cubicBezTo>
                    <a:cubicBezTo>
                      <a:pt x="3365" y="2749"/>
                      <a:pt x="3332" y="2668"/>
                      <a:pt x="3397" y="2656"/>
                    </a:cubicBezTo>
                    <a:cubicBezTo>
                      <a:pt x="3461" y="2646"/>
                      <a:pt x="3470" y="2708"/>
                      <a:pt x="3520" y="2707"/>
                    </a:cubicBezTo>
                    <a:cubicBezTo>
                      <a:pt x="3543" y="2707"/>
                      <a:pt x="3550" y="2648"/>
                      <a:pt x="3576" y="2653"/>
                    </a:cubicBezTo>
                    <a:cubicBezTo>
                      <a:pt x="3609" y="2660"/>
                      <a:pt x="3607" y="2744"/>
                      <a:pt x="3676" y="2752"/>
                    </a:cubicBezTo>
                    <a:cubicBezTo>
                      <a:pt x="3706" y="2755"/>
                      <a:pt x="3725" y="2728"/>
                      <a:pt x="3757" y="2730"/>
                    </a:cubicBezTo>
                    <a:cubicBezTo>
                      <a:pt x="3792" y="2732"/>
                      <a:pt x="3829" y="2770"/>
                      <a:pt x="3882" y="2772"/>
                    </a:cubicBezTo>
                    <a:cubicBezTo>
                      <a:pt x="3910" y="2759"/>
                      <a:pt x="3924" y="2721"/>
                      <a:pt x="3951" y="2691"/>
                    </a:cubicBezTo>
                    <a:cubicBezTo>
                      <a:pt x="3981" y="2673"/>
                      <a:pt x="4032" y="2684"/>
                      <a:pt x="4058" y="2629"/>
                    </a:cubicBezTo>
                    <a:cubicBezTo>
                      <a:pt x="4064" y="2572"/>
                      <a:pt x="4064" y="2548"/>
                      <a:pt x="4052" y="2489"/>
                    </a:cubicBezTo>
                    <a:cubicBezTo>
                      <a:pt x="4085" y="2486"/>
                      <a:pt x="4145" y="2487"/>
                      <a:pt x="4174" y="2471"/>
                    </a:cubicBezTo>
                    <a:cubicBezTo>
                      <a:pt x="4199" y="2445"/>
                      <a:pt x="4159" y="2380"/>
                      <a:pt x="4235" y="2363"/>
                    </a:cubicBezTo>
                    <a:cubicBezTo>
                      <a:pt x="4267" y="2359"/>
                      <a:pt x="4312" y="2373"/>
                      <a:pt x="4346" y="2412"/>
                    </a:cubicBezTo>
                    <a:cubicBezTo>
                      <a:pt x="4354" y="2422"/>
                      <a:pt x="4267" y="2488"/>
                      <a:pt x="4238" y="2540"/>
                    </a:cubicBezTo>
                    <a:cubicBezTo>
                      <a:pt x="4314" y="2537"/>
                      <a:pt x="4572" y="2447"/>
                      <a:pt x="4584" y="2419"/>
                    </a:cubicBezTo>
                    <a:cubicBezTo>
                      <a:pt x="4569" y="2248"/>
                      <a:pt x="4522" y="2344"/>
                      <a:pt x="4491" y="2296"/>
                    </a:cubicBezTo>
                    <a:cubicBezTo>
                      <a:pt x="4479" y="2277"/>
                      <a:pt x="4479" y="2232"/>
                      <a:pt x="4480" y="2214"/>
                    </a:cubicBezTo>
                    <a:cubicBezTo>
                      <a:pt x="4462" y="2185"/>
                      <a:pt x="4441" y="2165"/>
                      <a:pt x="4434" y="2139"/>
                    </a:cubicBezTo>
                    <a:cubicBezTo>
                      <a:pt x="4423" y="2098"/>
                      <a:pt x="4496" y="2077"/>
                      <a:pt x="4484" y="2039"/>
                    </a:cubicBezTo>
                    <a:cubicBezTo>
                      <a:pt x="4458" y="1958"/>
                      <a:pt x="4450" y="1910"/>
                      <a:pt x="4490" y="1880"/>
                    </a:cubicBezTo>
                    <a:cubicBezTo>
                      <a:pt x="4593" y="1802"/>
                      <a:pt x="4624" y="1926"/>
                      <a:pt x="4679" y="1925"/>
                    </a:cubicBezTo>
                    <a:cubicBezTo>
                      <a:pt x="4685" y="1911"/>
                      <a:pt x="4721" y="1874"/>
                      <a:pt x="4721" y="1868"/>
                    </a:cubicBezTo>
                    <a:cubicBezTo>
                      <a:pt x="4785" y="1754"/>
                      <a:pt x="4672" y="1779"/>
                      <a:pt x="4662" y="1718"/>
                    </a:cubicBezTo>
                    <a:cubicBezTo>
                      <a:pt x="4646" y="1538"/>
                      <a:pt x="4590" y="1641"/>
                      <a:pt x="4567" y="1578"/>
                    </a:cubicBezTo>
                    <a:cubicBezTo>
                      <a:pt x="4593" y="1462"/>
                      <a:pt x="4548" y="1420"/>
                      <a:pt x="4469" y="1422"/>
                    </a:cubicBezTo>
                    <a:cubicBezTo>
                      <a:pt x="4455" y="1447"/>
                      <a:pt x="4454" y="1522"/>
                      <a:pt x="4387" y="1466"/>
                    </a:cubicBezTo>
                    <a:cubicBezTo>
                      <a:pt x="4357" y="1495"/>
                      <a:pt x="4301" y="1521"/>
                      <a:pt x="4244" y="1498"/>
                    </a:cubicBezTo>
                    <a:cubicBezTo>
                      <a:pt x="4262" y="1259"/>
                      <a:pt x="4031" y="1176"/>
                      <a:pt x="3823" y="1214"/>
                    </a:cubicBezTo>
                    <a:cubicBezTo>
                      <a:pt x="3668" y="1521"/>
                      <a:pt x="3800" y="1436"/>
                      <a:pt x="3739" y="1553"/>
                    </a:cubicBezTo>
                    <a:cubicBezTo>
                      <a:pt x="3727" y="1577"/>
                      <a:pt x="3620" y="1596"/>
                      <a:pt x="3606" y="1645"/>
                    </a:cubicBezTo>
                    <a:cubicBezTo>
                      <a:pt x="3586" y="1734"/>
                      <a:pt x="3563" y="1858"/>
                      <a:pt x="3499" y="1867"/>
                    </a:cubicBezTo>
                    <a:cubicBezTo>
                      <a:pt x="3498" y="1896"/>
                      <a:pt x="3498" y="1923"/>
                      <a:pt x="3479" y="1941"/>
                    </a:cubicBezTo>
                    <a:cubicBezTo>
                      <a:pt x="3438" y="1937"/>
                      <a:pt x="3460" y="1857"/>
                      <a:pt x="3440" y="1820"/>
                    </a:cubicBezTo>
                    <a:cubicBezTo>
                      <a:pt x="3390" y="1820"/>
                      <a:pt x="3387" y="1724"/>
                      <a:pt x="3354" y="1738"/>
                    </a:cubicBezTo>
                    <a:cubicBezTo>
                      <a:pt x="3297" y="1822"/>
                      <a:pt x="3292" y="1813"/>
                      <a:pt x="3249" y="1814"/>
                    </a:cubicBezTo>
                    <a:cubicBezTo>
                      <a:pt x="3138" y="1885"/>
                      <a:pt x="3137" y="1847"/>
                      <a:pt x="3076" y="1864"/>
                    </a:cubicBezTo>
                    <a:cubicBezTo>
                      <a:pt x="3028" y="1877"/>
                      <a:pt x="3023" y="1963"/>
                      <a:pt x="2972" y="1969"/>
                    </a:cubicBezTo>
                    <a:cubicBezTo>
                      <a:pt x="2829" y="1911"/>
                      <a:pt x="2842" y="1751"/>
                      <a:pt x="2866" y="1717"/>
                    </a:cubicBezTo>
                    <a:cubicBezTo>
                      <a:pt x="2809" y="1567"/>
                      <a:pt x="2877" y="1415"/>
                      <a:pt x="2944" y="1321"/>
                    </a:cubicBezTo>
                    <a:cubicBezTo>
                      <a:pt x="2951" y="1260"/>
                      <a:pt x="2944" y="1235"/>
                      <a:pt x="2958" y="1176"/>
                    </a:cubicBezTo>
                    <a:cubicBezTo>
                      <a:pt x="2863" y="1135"/>
                      <a:pt x="2794" y="1060"/>
                      <a:pt x="2729" y="978"/>
                    </a:cubicBezTo>
                    <a:cubicBezTo>
                      <a:pt x="2705" y="912"/>
                      <a:pt x="2781" y="864"/>
                      <a:pt x="2763" y="782"/>
                    </a:cubicBezTo>
                    <a:cubicBezTo>
                      <a:pt x="2744" y="716"/>
                      <a:pt x="2628" y="721"/>
                      <a:pt x="2669" y="512"/>
                    </a:cubicBezTo>
                    <a:cubicBezTo>
                      <a:pt x="2686" y="456"/>
                      <a:pt x="2566" y="265"/>
                      <a:pt x="2537" y="264"/>
                    </a:cubicBezTo>
                    <a:cubicBezTo>
                      <a:pt x="2500" y="256"/>
                      <a:pt x="2417" y="324"/>
                      <a:pt x="2411" y="270"/>
                    </a:cubicBezTo>
                    <a:cubicBezTo>
                      <a:pt x="2405" y="253"/>
                      <a:pt x="2396" y="187"/>
                      <a:pt x="2415" y="164"/>
                    </a:cubicBezTo>
                    <a:cubicBezTo>
                      <a:pt x="2459" y="168"/>
                      <a:pt x="2508" y="191"/>
                      <a:pt x="2494" y="115"/>
                    </a:cubicBezTo>
                    <a:lnTo>
                      <a:pt x="2421" y="0"/>
                    </a:lnTo>
                    <a:lnTo>
                      <a:pt x="2358" y="31"/>
                    </a:ln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96" name="Freeform 31"/>
              <p:cNvSpPr>
                <a:spLocks/>
              </p:cNvSpPr>
              <p:nvPr/>
            </p:nvSpPr>
            <p:spPr bwMode="auto">
              <a:xfrm>
                <a:off x="2802" y="2881"/>
                <a:ext cx="245" cy="230"/>
              </a:xfrm>
              <a:custGeom>
                <a:avLst/>
                <a:gdLst/>
                <a:ahLst/>
                <a:cxnLst>
                  <a:cxn ang="0">
                    <a:pos x="29" y="550"/>
                  </a:cxn>
                  <a:cxn ang="0">
                    <a:pos x="44" y="754"/>
                  </a:cxn>
                  <a:cxn ang="0">
                    <a:pos x="188" y="849"/>
                  </a:cxn>
                  <a:cxn ang="0">
                    <a:pos x="294" y="1108"/>
                  </a:cxn>
                  <a:cxn ang="0">
                    <a:pos x="491" y="1107"/>
                  </a:cxn>
                  <a:cxn ang="0">
                    <a:pos x="606" y="1124"/>
                  </a:cxn>
                  <a:cxn ang="0">
                    <a:pos x="744" y="1276"/>
                  </a:cxn>
                  <a:cxn ang="0">
                    <a:pos x="770" y="1332"/>
                  </a:cxn>
                  <a:cxn ang="0">
                    <a:pos x="1029" y="1268"/>
                  </a:cxn>
                  <a:cxn ang="0">
                    <a:pos x="1266" y="1230"/>
                  </a:cxn>
                  <a:cxn ang="0">
                    <a:pos x="1337" y="1087"/>
                  </a:cxn>
                  <a:cxn ang="0">
                    <a:pos x="1257" y="968"/>
                  </a:cxn>
                  <a:cxn ang="0">
                    <a:pos x="1374" y="987"/>
                  </a:cxn>
                  <a:cxn ang="0">
                    <a:pos x="1224" y="714"/>
                  </a:cxn>
                  <a:cxn ang="0">
                    <a:pos x="1196" y="421"/>
                  </a:cxn>
                  <a:cxn ang="0">
                    <a:pos x="1130" y="453"/>
                  </a:cxn>
                  <a:cxn ang="0">
                    <a:pos x="1087" y="529"/>
                  </a:cxn>
                  <a:cxn ang="0">
                    <a:pos x="1048" y="426"/>
                  </a:cxn>
                  <a:cxn ang="0">
                    <a:pos x="1032" y="265"/>
                  </a:cxn>
                  <a:cxn ang="0">
                    <a:pos x="1076" y="237"/>
                  </a:cxn>
                  <a:cxn ang="0">
                    <a:pos x="1154" y="133"/>
                  </a:cxn>
                  <a:cxn ang="0">
                    <a:pos x="1082" y="98"/>
                  </a:cxn>
                  <a:cxn ang="0">
                    <a:pos x="1023" y="60"/>
                  </a:cxn>
                  <a:cxn ang="0">
                    <a:pos x="941" y="97"/>
                  </a:cxn>
                  <a:cxn ang="0">
                    <a:pos x="898" y="11"/>
                  </a:cxn>
                  <a:cxn ang="0">
                    <a:pos x="810" y="0"/>
                  </a:cxn>
                  <a:cxn ang="0">
                    <a:pos x="776" y="96"/>
                  </a:cxn>
                  <a:cxn ang="0">
                    <a:pos x="682" y="151"/>
                  </a:cxn>
                  <a:cxn ang="0">
                    <a:pos x="586" y="137"/>
                  </a:cxn>
                  <a:cxn ang="0">
                    <a:pos x="447" y="297"/>
                  </a:cxn>
                  <a:cxn ang="0">
                    <a:pos x="175" y="331"/>
                  </a:cxn>
                  <a:cxn ang="0">
                    <a:pos x="39" y="376"/>
                  </a:cxn>
                  <a:cxn ang="0">
                    <a:pos x="127" y="511"/>
                  </a:cxn>
                  <a:cxn ang="0">
                    <a:pos x="29" y="550"/>
                  </a:cxn>
                </a:cxnLst>
                <a:rect l="0" t="0" r="r" b="b"/>
                <a:pathLst>
                  <a:path w="1430" h="1344">
                    <a:moveTo>
                      <a:pt x="29" y="550"/>
                    </a:moveTo>
                    <a:cubicBezTo>
                      <a:pt x="49" y="638"/>
                      <a:pt x="0" y="684"/>
                      <a:pt x="44" y="754"/>
                    </a:cubicBezTo>
                    <a:cubicBezTo>
                      <a:pt x="75" y="802"/>
                      <a:pt x="179" y="755"/>
                      <a:pt x="188" y="849"/>
                    </a:cubicBezTo>
                    <a:cubicBezTo>
                      <a:pt x="196" y="961"/>
                      <a:pt x="198" y="1051"/>
                      <a:pt x="294" y="1108"/>
                    </a:cubicBezTo>
                    <a:cubicBezTo>
                      <a:pt x="354" y="1143"/>
                      <a:pt x="418" y="1101"/>
                      <a:pt x="491" y="1107"/>
                    </a:cubicBezTo>
                    <a:cubicBezTo>
                      <a:pt x="570" y="1114"/>
                      <a:pt x="590" y="1095"/>
                      <a:pt x="606" y="1124"/>
                    </a:cubicBezTo>
                    <a:cubicBezTo>
                      <a:pt x="641" y="1227"/>
                      <a:pt x="675" y="1285"/>
                      <a:pt x="744" y="1276"/>
                    </a:cubicBezTo>
                    <a:cubicBezTo>
                      <a:pt x="761" y="1278"/>
                      <a:pt x="742" y="1328"/>
                      <a:pt x="770" y="1332"/>
                    </a:cubicBezTo>
                    <a:cubicBezTo>
                      <a:pt x="848" y="1344"/>
                      <a:pt x="894" y="1283"/>
                      <a:pt x="1029" y="1268"/>
                    </a:cubicBezTo>
                    <a:cubicBezTo>
                      <a:pt x="1109" y="1260"/>
                      <a:pt x="1235" y="1251"/>
                      <a:pt x="1266" y="1230"/>
                    </a:cubicBezTo>
                    <a:cubicBezTo>
                      <a:pt x="1358" y="1205"/>
                      <a:pt x="1326" y="1123"/>
                      <a:pt x="1337" y="1087"/>
                    </a:cubicBezTo>
                    <a:cubicBezTo>
                      <a:pt x="1284" y="1048"/>
                      <a:pt x="1243" y="1011"/>
                      <a:pt x="1257" y="968"/>
                    </a:cubicBezTo>
                    <a:cubicBezTo>
                      <a:pt x="1293" y="901"/>
                      <a:pt x="1333" y="999"/>
                      <a:pt x="1374" y="987"/>
                    </a:cubicBezTo>
                    <a:cubicBezTo>
                      <a:pt x="1430" y="925"/>
                      <a:pt x="1256" y="777"/>
                      <a:pt x="1224" y="714"/>
                    </a:cubicBezTo>
                    <a:cubicBezTo>
                      <a:pt x="1194" y="653"/>
                      <a:pt x="1194" y="543"/>
                      <a:pt x="1196" y="421"/>
                    </a:cubicBezTo>
                    <a:cubicBezTo>
                      <a:pt x="1171" y="428"/>
                      <a:pt x="1149" y="439"/>
                      <a:pt x="1130" y="453"/>
                    </a:cubicBezTo>
                    <a:cubicBezTo>
                      <a:pt x="1130" y="491"/>
                      <a:pt x="1125" y="526"/>
                      <a:pt x="1087" y="529"/>
                    </a:cubicBezTo>
                    <a:cubicBezTo>
                      <a:pt x="1040" y="516"/>
                      <a:pt x="1062" y="461"/>
                      <a:pt x="1048" y="426"/>
                    </a:cubicBezTo>
                    <a:cubicBezTo>
                      <a:pt x="1024" y="364"/>
                      <a:pt x="1004" y="304"/>
                      <a:pt x="1032" y="265"/>
                    </a:cubicBezTo>
                    <a:cubicBezTo>
                      <a:pt x="1047" y="256"/>
                      <a:pt x="1061" y="246"/>
                      <a:pt x="1076" y="237"/>
                    </a:cubicBezTo>
                    <a:cubicBezTo>
                      <a:pt x="1161" y="195"/>
                      <a:pt x="1158" y="160"/>
                      <a:pt x="1154" y="133"/>
                    </a:cubicBezTo>
                    <a:cubicBezTo>
                      <a:pt x="1145" y="96"/>
                      <a:pt x="1106" y="112"/>
                      <a:pt x="1082" y="98"/>
                    </a:cubicBezTo>
                    <a:cubicBezTo>
                      <a:pt x="1044" y="88"/>
                      <a:pt x="1045" y="45"/>
                      <a:pt x="1023" y="60"/>
                    </a:cubicBezTo>
                    <a:cubicBezTo>
                      <a:pt x="1001" y="64"/>
                      <a:pt x="1018" y="136"/>
                      <a:pt x="941" y="97"/>
                    </a:cubicBezTo>
                    <a:cubicBezTo>
                      <a:pt x="905" y="67"/>
                      <a:pt x="899" y="39"/>
                      <a:pt x="898" y="11"/>
                    </a:cubicBezTo>
                    <a:cubicBezTo>
                      <a:pt x="869" y="8"/>
                      <a:pt x="843" y="0"/>
                      <a:pt x="810" y="0"/>
                    </a:cubicBezTo>
                    <a:cubicBezTo>
                      <a:pt x="778" y="6"/>
                      <a:pt x="800" y="71"/>
                      <a:pt x="776" y="96"/>
                    </a:cubicBezTo>
                    <a:cubicBezTo>
                      <a:pt x="753" y="125"/>
                      <a:pt x="717" y="143"/>
                      <a:pt x="682" y="151"/>
                    </a:cubicBezTo>
                    <a:cubicBezTo>
                      <a:pt x="650" y="158"/>
                      <a:pt x="615" y="117"/>
                      <a:pt x="586" y="137"/>
                    </a:cubicBezTo>
                    <a:cubicBezTo>
                      <a:pt x="525" y="172"/>
                      <a:pt x="536" y="249"/>
                      <a:pt x="447" y="297"/>
                    </a:cubicBezTo>
                    <a:cubicBezTo>
                      <a:pt x="333" y="300"/>
                      <a:pt x="268" y="300"/>
                      <a:pt x="175" y="331"/>
                    </a:cubicBezTo>
                    <a:cubicBezTo>
                      <a:pt x="129" y="341"/>
                      <a:pt x="82" y="322"/>
                      <a:pt x="39" y="376"/>
                    </a:cubicBezTo>
                    <a:cubicBezTo>
                      <a:pt x="27" y="445"/>
                      <a:pt x="156" y="458"/>
                      <a:pt x="127" y="511"/>
                    </a:cubicBezTo>
                    <a:cubicBezTo>
                      <a:pt x="97" y="522"/>
                      <a:pt x="64" y="535"/>
                      <a:pt x="29" y="55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97" name="Freeform 32"/>
              <p:cNvSpPr>
                <a:spLocks/>
              </p:cNvSpPr>
              <p:nvPr/>
            </p:nvSpPr>
            <p:spPr bwMode="auto">
              <a:xfrm>
                <a:off x="2610" y="2716"/>
                <a:ext cx="350" cy="259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94" y="490"/>
                  </a:cxn>
                  <a:cxn ang="0">
                    <a:pos x="169" y="1229"/>
                  </a:cxn>
                  <a:cxn ang="0">
                    <a:pos x="230" y="1261"/>
                  </a:cxn>
                  <a:cxn ang="0">
                    <a:pos x="316" y="1227"/>
                  </a:cxn>
                  <a:cxn ang="0">
                    <a:pos x="344" y="1101"/>
                  </a:cxn>
                  <a:cxn ang="0">
                    <a:pos x="461" y="1140"/>
                  </a:cxn>
                  <a:cxn ang="0">
                    <a:pos x="510" y="1253"/>
                  </a:cxn>
                  <a:cxn ang="0">
                    <a:pos x="595" y="1392"/>
                  </a:cxn>
                  <a:cxn ang="0">
                    <a:pos x="784" y="1406"/>
                  </a:cxn>
                  <a:cxn ang="0">
                    <a:pos x="829" y="1335"/>
                  </a:cxn>
                  <a:cxn ang="0">
                    <a:pos x="873" y="1391"/>
                  </a:cxn>
                  <a:cxn ang="0">
                    <a:pos x="1145" y="1497"/>
                  </a:cxn>
                  <a:cxn ang="0">
                    <a:pos x="1148" y="1507"/>
                  </a:cxn>
                  <a:cxn ang="0">
                    <a:pos x="1246" y="1468"/>
                  </a:cxn>
                  <a:cxn ang="0">
                    <a:pos x="1158" y="1333"/>
                  </a:cxn>
                  <a:cxn ang="0">
                    <a:pos x="1294" y="1288"/>
                  </a:cxn>
                  <a:cxn ang="0">
                    <a:pos x="1566" y="1254"/>
                  </a:cxn>
                  <a:cxn ang="0">
                    <a:pos x="1705" y="1094"/>
                  </a:cxn>
                  <a:cxn ang="0">
                    <a:pos x="1801" y="1108"/>
                  </a:cxn>
                  <a:cxn ang="0">
                    <a:pos x="1895" y="1053"/>
                  </a:cxn>
                  <a:cxn ang="0">
                    <a:pos x="1929" y="957"/>
                  </a:cxn>
                  <a:cxn ang="0">
                    <a:pos x="2017" y="968"/>
                  </a:cxn>
                  <a:cxn ang="0">
                    <a:pos x="2014" y="948"/>
                  </a:cxn>
                  <a:cxn ang="0">
                    <a:pos x="1961" y="885"/>
                  </a:cxn>
                  <a:cxn ang="0">
                    <a:pos x="2007" y="806"/>
                  </a:cxn>
                  <a:cxn ang="0">
                    <a:pos x="1949" y="743"/>
                  </a:cxn>
                  <a:cxn ang="0">
                    <a:pos x="2038" y="691"/>
                  </a:cxn>
                  <a:cxn ang="0">
                    <a:pos x="1944" y="616"/>
                  </a:cxn>
                  <a:cxn ang="0">
                    <a:pos x="1939" y="522"/>
                  </a:cxn>
                  <a:cxn ang="0">
                    <a:pos x="1864" y="461"/>
                  </a:cxn>
                  <a:cxn ang="0">
                    <a:pos x="1820" y="323"/>
                  </a:cxn>
                  <a:cxn ang="0">
                    <a:pos x="1685" y="190"/>
                  </a:cxn>
                  <a:cxn ang="0">
                    <a:pos x="1651" y="180"/>
                  </a:cxn>
                  <a:cxn ang="0">
                    <a:pos x="1536" y="253"/>
                  </a:cxn>
                  <a:cxn ang="0">
                    <a:pos x="1440" y="262"/>
                  </a:cxn>
                  <a:cxn ang="0">
                    <a:pos x="1338" y="212"/>
                  </a:cxn>
                  <a:cxn ang="0">
                    <a:pos x="1261" y="258"/>
                  </a:cxn>
                  <a:cxn ang="0">
                    <a:pos x="1202" y="228"/>
                  </a:cxn>
                  <a:cxn ang="0">
                    <a:pos x="1159" y="305"/>
                  </a:cxn>
                  <a:cxn ang="0">
                    <a:pos x="1101" y="305"/>
                  </a:cxn>
                  <a:cxn ang="0">
                    <a:pos x="989" y="423"/>
                  </a:cxn>
                  <a:cxn ang="0">
                    <a:pos x="953" y="353"/>
                  </a:cxn>
                  <a:cxn ang="0">
                    <a:pos x="995" y="254"/>
                  </a:cxn>
                  <a:cxn ang="0">
                    <a:pos x="953" y="190"/>
                  </a:cxn>
                  <a:cxn ang="0">
                    <a:pos x="845" y="103"/>
                  </a:cxn>
                  <a:cxn ang="0">
                    <a:pos x="812" y="16"/>
                  </a:cxn>
                  <a:cxn ang="0">
                    <a:pos x="713" y="62"/>
                  </a:cxn>
                  <a:cxn ang="0">
                    <a:pos x="584" y="59"/>
                  </a:cxn>
                  <a:cxn ang="0">
                    <a:pos x="436" y="103"/>
                  </a:cxn>
                  <a:cxn ang="0">
                    <a:pos x="271" y="90"/>
                  </a:cxn>
                  <a:cxn ang="0">
                    <a:pos x="134" y="136"/>
                  </a:cxn>
                  <a:cxn ang="0">
                    <a:pos x="37" y="63"/>
                  </a:cxn>
                  <a:cxn ang="0">
                    <a:pos x="0" y="174"/>
                  </a:cxn>
                </a:cxnLst>
                <a:rect l="0" t="0" r="r" b="b"/>
                <a:pathLst>
                  <a:path w="2039" h="1507">
                    <a:moveTo>
                      <a:pt x="0" y="174"/>
                    </a:moveTo>
                    <a:cubicBezTo>
                      <a:pt x="40" y="281"/>
                      <a:pt x="83" y="411"/>
                      <a:pt x="94" y="490"/>
                    </a:cubicBezTo>
                    <a:cubicBezTo>
                      <a:pt x="147" y="731"/>
                      <a:pt x="154" y="982"/>
                      <a:pt x="169" y="1229"/>
                    </a:cubicBezTo>
                    <a:cubicBezTo>
                      <a:pt x="161" y="1292"/>
                      <a:pt x="165" y="1293"/>
                      <a:pt x="230" y="1261"/>
                    </a:cubicBezTo>
                    <a:cubicBezTo>
                      <a:pt x="262" y="1248"/>
                      <a:pt x="283" y="1240"/>
                      <a:pt x="316" y="1227"/>
                    </a:cubicBezTo>
                    <a:cubicBezTo>
                      <a:pt x="340" y="1203"/>
                      <a:pt x="309" y="1125"/>
                      <a:pt x="344" y="1101"/>
                    </a:cubicBezTo>
                    <a:cubicBezTo>
                      <a:pt x="377" y="1072"/>
                      <a:pt x="435" y="1083"/>
                      <a:pt x="461" y="1140"/>
                    </a:cubicBezTo>
                    <a:cubicBezTo>
                      <a:pt x="485" y="1210"/>
                      <a:pt x="458" y="1241"/>
                      <a:pt x="510" y="1253"/>
                    </a:cubicBezTo>
                    <a:cubicBezTo>
                      <a:pt x="526" y="1316"/>
                      <a:pt x="551" y="1391"/>
                      <a:pt x="595" y="1392"/>
                    </a:cubicBezTo>
                    <a:cubicBezTo>
                      <a:pt x="667" y="1397"/>
                      <a:pt x="708" y="1403"/>
                      <a:pt x="784" y="1406"/>
                    </a:cubicBezTo>
                    <a:cubicBezTo>
                      <a:pt x="833" y="1401"/>
                      <a:pt x="800" y="1344"/>
                      <a:pt x="829" y="1335"/>
                    </a:cubicBezTo>
                    <a:cubicBezTo>
                      <a:pt x="844" y="1337"/>
                      <a:pt x="852" y="1386"/>
                      <a:pt x="873" y="1391"/>
                    </a:cubicBezTo>
                    <a:cubicBezTo>
                      <a:pt x="926" y="1289"/>
                      <a:pt x="1108" y="1424"/>
                      <a:pt x="1145" y="1497"/>
                    </a:cubicBezTo>
                    <a:cubicBezTo>
                      <a:pt x="1146" y="1500"/>
                      <a:pt x="1147" y="1504"/>
                      <a:pt x="1148" y="1507"/>
                    </a:cubicBezTo>
                    <a:cubicBezTo>
                      <a:pt x="1183" y="1492"/>
                      <a:pt x="1216" y="1479"/>
                      <a:pt x="1246" y="1468"/>
                    </a:cubicBezTo>
                    <a:cubicBezTo>
                      <a:pt x="1275" y="1415"/>
                      <a:pt x="1146" y="1402"/>
                      <a:pt x="1158" y="1333"/>
                    </a:cubicBezTo>
                    <a:cubicBezTo>
                      <a:pt x="1201" y="1279"/>
                      <a:pt x="1248" y="1298"/>
                      <a:pt x="1294" y="1288"/>
                    </a:cubicBezTo>
                    <a:cubicBezTo>
                      <a:pt x="1387" y="1257"/>
                      <a:pt x="1452" y="1257"/>
                      <a:pt x="1566" y="1254"/>
                    </a:cubicBezTo>
                    <a:cubicBezTo>
                      <a:pt x="1655" y="1206"/>
                      <a:pt x="1644" y="1129"/>
                      <a:pt x="1705" y="1094"/>
                    </a:cubicBezTo>
                    <a:cubicBezTo>
                      <a:pt x="1734" y="1074"/>
                      <a:pt x="1769" y="1115"/>
                      <a:pt x="1801" y="1108"/>
                    </a:cubicBezTo>
                    <a:cubicBezTo>
                      <a:pt x="1836" y="1100"/>
                      <a:pt x="1872" y="1082"/>
                      <a:pt x="1895" y="1053"/>
                    </a:cubicBezTo>
                    <a:cubicBezTo>
                      <a:pt x="1919" y="1028"/>
                      <a:pt x="1897" y="963"/>
                      <a:pt x="1929" y="957"/>
                    </a:cubicBezTo>
                    <a:cubicBezTo>
                      <a:pt x="1962" y="957"/>
                      <a:pt x="1988" y="965"/>
                      <a:pt x="2017" y="968"/>
                    </a:cubicBezTo>
                    <a:cubicBezTo>
                      <a:pt x="2017" y="968"/>
                      <a:pt x="2019" y="955"/>
                      <a:pt x="2014" y="948"/>
                    </a:cubicBezTo>
                    <a:cubicBezTo>
                      <a:pt x="2014" y="948"/>
                      <a:pt x="1960" y="905"/>
                      <a:pt x="1961" y="885"/>
                    </a:cubicBezTo>
                    <a:cubicBezTo>
                      <a:pt x="1960" y="834"/>
                      <a:pt x="2006" y="831"/>
                      <a:pt x="2007" y="806"/>
                    </a:cubicBezTo>
                    <a:cubicBezTo>
                      <a:pt x="2008" y="779"/>
                      <a:pt x="1941" y="770"/>
                      <a:pt x="1949" y="743"/>
                    </a:cubicBezTo>
                    <a:cubicBezTo>
                      <a:pt x="1958" y="710"/>
                      <a:pt x="2039" y="725"/>
                      <a:pt x="2038" y="691"/>
                    </a:cubicBezTo>
                    <a:cubicBezTo>
                      <a:pt x="2036" y="651"/>
                      <a:pt x="1964" y="651"/>
                      <a:pt x="1944" y="616"/>
                    </a:cubicBezTo>
                    <a:cubicBezTo>
                      <a:pt x="1928" y="589"/>
                      <a:pt x="1952" y="551"/>
                      <a:pt x="1939" y="522"/>
                    </a:cubicBezTo>
                    <a:cubicBezTo>
                      <a:pt x="1924" y="495"/>
                      <a:pt x="1882" y="486"/>
                      <a:pt x="1864" y="461"/>
                    </a:cubicBezTo>
                    <a:cubicBezTo>
                      <a:pt x="1841" y="418"/>
                      <a:pt x="1859" y="355"/>
                      <a:pt x="1820" y="323"/>
                    </a:cubicBezTo>
                    <a:cubicBezTo>
                      <a:pt x="1753" y="276"/>
                      <a:pt x="1704" y="229"/>
                      <a:pt x="1685" y="190"/>
                    </a:cubicBezTo>
                    <a:cubicBezTo>
                      <a:pt x="1672" y="170"/>
                      <a:pt x="1667" y="166"/>
                      <a:pt x="1651" y="180"/>
                    </a:cubicBezTo>
                    <a:cubicBezTo>
                      <a:pt x="1618" y="213"/>
                      <a:pt x="1586" y="240"/>
                      <a:pt x="1536" y="253"/>
                    </a:cubicBezTo>
                    <a:cubicBezTo>
                      <a:pt x="1492" y="254"/>
                      <a:pt x="1484" y="267"/>
                      <a:pt x="1440" y="262"/>
                    </a:cubicBezTo>
                    <a:cubicBezTo>
                      <a:pt x="1400" y="259"/>
                      <a:pt x="1378" y="211"/>
                      <a:pt x="1338" y="212"/>
                    </a:cubicBezTo>
                    <a:cubicBezTo>
                      <a:pt x="1308" y="209"/>
                      <a:pt x="1293" y="255"/>
                      <a:pt x="1261" y="258"/>
                    </a:cubicBezTo>
                    <a:cubicBezTo>
                      <a:pt x="1238" y="261"/>
                      <a:pt x="1224" y="213"/>
                      <a:pt x="1202" y="228"/>
                    </a:cubicBezTo>
                    <a:cubicBezTo>
                      <a:pt x="1172" y="235"/>
                      <a:pt x="1183" y="287"/>
                      <a:pt x="1159" y="305"/>
                    </a:cubicBezTo>
                    <a:cubicBezTo>
                      <a:pt x="1144" y="317"/>
                      <a:pt x="1120" y="305"/>
                      <a:pt x="1101" y="305"/>
                    </a:cubicBezTo>
                    <a:cubicBezTo>
                      <a:pt x="1095" y="378"/>
                      <a:pt x="1047" y="402"/>
                      <a:pt x="989" y="423"/>
                    </a:cubicBezTo>
                    <a:cubicBezTo>
                      <a:pt x="973" y="412"/>
                      <a:pt x="964" y="377"/>
                      <a:pt x="953" y="353"/>
                    </a:cubicBezTo>
                    <a:cubicBezTo>
                      <a:pt x="934" y="311"/>
                      <a:pt x="979" y="297"/>
                      <a:pt x="995" y="254"/>
                    </a:cubicBezTo>
                    <a:cubicBezTo>
                      <a:pt x="1001" y="220"/>
                      <a:pt x="979" y="204"/>
                      <a:pt x="953" y="190"/>
                    </a:cubicBezTo>
                    <a:cubicBezTo>
                      <a:pt x="934" y="174"/>
                      <a:pt x="853" y="119"/>
                      <a:pt x="845" y="103"/>
                    </a:cubicBezTo>
                    <a:cubicBezTo>
                      <a:pt x="806" y="78"/>
                      <a:pt x="830" y="31"/>
                      <a:pt x="812" y="16"/>
                    </a:cubicBezTo>
                    <a:cubicBezTo>
                      <a:pt x="794" y="0"/>
                      <a:pt x="775" y="56"/>
                      <a:pt x="713" y="62"/>
                    </a:cubicBezTo>
                    <a:cubicBezTo>
                      <a:pt x="671" y="70"/>
                      <a:pt x="627" y="55"/>
                      <a:pt x="584" y="59"/>
                    </a:cubicBezTo>
                    <a:cubicBezTo>
                      <a:pt x="534" y="69"/>
                      <a:pt x="488" y="102"/>
                      <a:pt x="436" y="103"/>
                    </a:cubicBezTo>
                    <a:cubicBezTo>
                      <a:pt x="381" y="109"/>
                      <a:pt x="328" y="85"/>
                      <a:pt x="271" y="90"/>
                    </a:cubicBezTo>
                    <a:cubicBezTo>
                      <a:pt x="205" y="86"/>
                      <a:pt x="200" y="121"/>
                      <a:pt x="134" y="136"/>
                    </a:cubicBezTo>
                    <a:cubicBezTo>
                      <a:pt x="80" y="141"/>
                      <a:pt x="69" y="55"/>
                      <a:pt x="37" y="63"/>
                    </a:cubicBezTo>
                    <a:cubicBezTo>
                      <a:pt x="14" y="70"/>
                      <a:pt x="34" y="134"/>
                      <a:pt x="0" y="174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98" name="Freeform 33"/>
              <p:cNvSpPr>
                <a:spLocks/>
              </p:cNvSpPr>
              <p:nvPr/>
            </p:nvSpPr>
            <p:spPr bwMode="auto">
              <a:xfrm>
                <a:off x="3395" y="1399"/>
                <a:ext cx="16" cy="8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90" y="24"/>
                  </a:cxn>
                  <a:cxn ang="0">
                    <a:pos x="3" y="16"/>
                  </a:cxn>
                </a:cxnLst>
                <a:rect l="0" t="0" r="r" b="b"/>
                <a:pathLst>
                  <a:path w="90" h="44">
                    <a:moveTo>
                      <a:pt x="3" y="16"/>
                    </a:moveTo>
                    <a:cubicBezTo>
                      <a:pt x="17" y="0"/>
                      <a:pt x="82" y="0"/>
                      <a:pt x="90" y="24"/>
                    </a:cubicBezTo>
                    <a:cubicBezTo>
                      <a:pt x="77" y="44"/>
                      <a:pt x="0" y="37"/>
                      <a:pt x="3" y="16"/>
                    </a:cubicBezTo>
                    <a:close/>
                  </a:path>
                </a:pathLst>
              </a:custGeom>
              <a:solidFill>
                <a:srgbClr val="EF2F7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99" name="Freeform 34"/>
              <p:cNvSpPr>
                <a:spLocks noEditPoints="1"/>
              </p:cNvSpPr>
              <p:nvPr/>
            </p:nvSpPr>
            <p:spPr bwMode="auto">
              <a:xfrm>
                <a:off x="3048" y="1059"/>
                <a:ext cx="528" cy="504"/>
              </a:xfrm>
              <a:custGeom>
                <a:avLst/>
                <a:gdLst/>
                <a:ahLst/>
                <a:cxnLst>
                  <a:cxn ang="0">
                    <a:pos x="652" y="1852"/>
                  </a:cxn>
                  <a:cxn ang="0">
                    <a:pos x="594" y="2006"/>
                  </a:cxn>
                  <a:cxn ang="0">
                    <a:pos x="786" y="1816"/>
                  </a:cxn>
                  <a:cxn ang="0">
                    <a:pos x="627" y="2506"/>
                  </a:cxn>
                  <a:cxn ang="0">
                    <a:pos x="526" y="2522"/>
                  </a:cxn>
                  <a:cxn ang="0">
                    <a:pos x="581" y="2535"/>
                  </a:cxn>
                  <a:cxn ang="0">
                    <a:pos x="740" y="2586"/>
                  </a:cxn>
                  <a:cxn ang="0">
                    <a:pos x="874" y="2594"/>
                  </a:cxn>
                  <a:cxn ang="0">
                    <a:pos x="881" y="2422"/>
                  </a:cxn>
                  <a:cxn ang="0">
                    <a:pos x="864" y="2414"/>
                  </a:cxn>
                  <a:cxn ang="0">
                    <a:pos x="82" y="2788"/>
                  </a:cxn>
                  <a:cxn ang="0">
                    <a:pos x="0" y="2865"/>
                  </a:cxn>
                  <a:cxn ang="0">
                    <a:pos x="3035" y="1495"/>
                  </a:cxn>
                  <a:cxn ang="0">
                    <a:pos x="3025" y="1451"/>
                  </a:cxn>
                  <a:cxn ang="0">
                    <a:pos x="2969" y="1453"/>
                  </a:cxn>
                  <a:cxn ang="0">
                    <a:pos x="2053" y="1977"/>
                  </a:cxn>
                  <a:cxn ang="0">
                    <a:pos x="1981" y="1913"/>
                  </a:cxn>
                  <a:cxn ang="0">
                    <a:pos x="1925" y="1914"/>
                  </a:cxn>
                  <a:cxn ang="0">
                    <a:pos x="1868" y="1904"/>
                  </a:cxn>
                  <a:cxn ang="0">
                    <a:pos x="1821" y="1774"/>
                  </a:cxn>
                  <a:cxn ang="0">
                    <a:pos x="1897" y="1792"/>
                  </a:cxn>
                  <a:cxn ang="0">
                    <a:pos x="1984" y="1795"/>
                  </a:cxn>
                  <a:cxn ang="0">
                    <a:pos x="2059" y="1658"/>
                  </a:cxn>
                  <a:cxn ang="0">
                    <a:pos x="1947" y="1646"/>
                  </a:cxn>
                  <a:cxn ang="0">
                    <a:pos x="2008" y="1657"/>
                  </a:cxn>
                  <a:cxn ang="0">
                    <a:pos x="1384" y="1513"/>
                  </a:cxn>
                  <a:cxn ang="0">
                    <a:pos x="1441" y="1465"/>
                  </a:cxn>
                  <a:cxn ang="0">
                    <a:pos x="1944" y="111"/>
                  </a:cxn>
                  <a:cxn ang="0">
                    <a:pos x="2075" y="6"/>
                  </a:cxn>
                  <a:cxn ang="0">
                    <a:pos x="2149" y="128"/>
                  </a:cxn>
                  <a:cxn ang="0">
                    <a:pos x="2219" y="271"/>
                  </a:cxn>
                  <a:cxn ang="0">
                    <a:pos x="2149" y="417"/>
                  </a:cxn>
                  <a:cxn ang="0">
                    <a:pos x="1838" y="466"/>
                  </a:cxn>
                  <a:cxn ang="0">
                    <a:pos x="1798" y="363"/>
                  </a:cxn>
                  <a:cxn ang="0">
                    <a:pos x="2004" y="486"/>
                  </a:cxn>
                  <a:cxn ang="0">
                    <a:pos x="2210" y="488"/>
                  </a:cxn>
                  <a:cxn ang="0">
                    <a:pos x="2211" y="612"/>
                  </a:cxn>
                  <a:cxn ang="0">
                    <a:pos x="2383" y="586"/>
                  </a:cxn>
                  <a:cxn ang="0">
                    <a:pos x="2359" y="756"/>
                  </a:cxn>
                  <a:cxn ang="0">
                    <a:pos x="2386" y="860"/>
                  </a:cxn>
                  <a:cxn ang="0">
                    <a:pos x="2130" y="926"/>
                  </a:cxn>
                  <a:cxn ang="0">
                    <a:pos x="1926" y="709"/>
                  </a:cxn>
                  <a:cxn ang="0">
                    <a:pos x="1973" y="570"/>
                  </a:cxn>
                  <a:cxn ang="0">
                    <a:pos x="1885" y="529"/>
                  </a:cxn>
                  <a:cxn ang="0">
                    <a:pos x="1835" y="610"/>
                  </a:cxn>
                  <a:cxn ang="0">
                    <a:pos x="1685" y="438"/>
                  </a:cxn>
                  <a:cxn ang="0">
                    <a:pos x="2504" y="760"/>
                  </a:cxn>
                  <a:cxn ang="0">
                    <a:pos x="2602" y="724"/>
                  </a:cxn>
                  <a:cxn ang="0">
                    <a:pos x="2630" y="869"/>
                  </a:cxn>
                  <a:cxn ang="0">
                    <a:pos x="2746" y="849"/>
                  </a:cxn>
                  <a:cxn ang="0">
                    <a:pos x="2870" y="994"/>
                  </a:cxn>
                  <a:cxn ang="0">
                    <a:pos x="2790" y="1148"/>
                  </a:cxn>
                  <a:cxn ang="0">
                    <a:pos x="2477" y="1250"/>
                  </a:cxn>
                  <a:cxn ang="0">
                    <a:pos x="2337" y="1242"/>
                  </a:cxn>
                  <a:cxn ang="0">
                    <a:pos x="2417" y="1037"/>
                  </a:cxn>
                  <a:cxn ang="0">
                    <a:pos x="1670" y="662"/>
                  </a:cxn>
                  <a:cxn ang="0">
                    <a:pos x="1691" y="677"/>
                  </a:cxn>
                  <a:cxn ang="0">
                    <a:pos x="1697" y="594"/>
                  </a:cxn>
                  <a:cxn ang="0">
                    <a:pos x="1739" y="694"/>
                  </a:cxn>
                  <a:cxn ang="0">
                    <a:pos x="1806" y="726"/>
                  </a:cxn>
                  <a:cxn ang="0">
                    <a:pos x="2243" y="305"/>
                  </a:cxn>
                  <a:cxn ang="0">
                    <a:pos x="1909" y="57"/>
                  </a:cxn>
                </a:cxnLst>
                <a:rect l="0" t="0" r="r" b="b"/>
                <a:pathLst>
                  <a:path w="3077" h="2941">
                    <a:moveTo>
                      <a:pt x="644" y="1810"/>
                    </a:moveTo>
                    <a:lnTo>
                      <a:pt x="647" y="1806"/>
                    </a:lnTo>
                    <a:lnTo>
                      <a:pt x="650" y="1804"/>
                    </a:lnTo>
                    <a:lnTo>
                      <a:pt x="653" y="1802"/>
                    </a:lnTo>
                    <a:lnTo>
                      <a:pt x="656" y="1801"/>
                    </a:lnTo>
                    <a:lnTo>
                      <a:pt x="660" y="1801"/>
                    </a:lnTo>
                    <a:lnTo>
                      <a:pt x="663" y="1801"/>
                    </a:lnTo>
                    <a:lnTo>
                      <a:pt x="666" y="1802"/>
                    </a:lnTo>
                    <a:lnTo>
                      <a:pt x="669" y="1804"/>
                    </a:lnTo>
                    <a:lnTo>
                      <a:pt x="673" y="1807"/>
                    </a:lnTo>
                    <a:cubicBezTo>
                      <a:pt x="675" y="1810"/>
                      <a:pt x="677" y="1812"/>
                      <a:pt x="678" y="1814"/>
                    </a:cubicBezTo>
                    <a:lnTo>
                      <a:pt x="681" y="1819"/>
                    </a:lnTo>
                    <a:cubicBezTo>
                      <a:pt x="685" y="1826"/>
                      <a:pt x="687" y="1833"/>
                      <a:pt x="689" y="1840"/>
                    </a:cubicBezTo>
                    <a:cubicBezTo>
                      <a:pt x="689" y="1843"/>
                      <a:pt x="690" y="1846"/>
                      <a:pt x="690" y="1850"/>
                    </a:cubicBezTo>
                    <a:cubicBezTo>
                      <a:pt x="691" y="1854"/>
                      <a:pt x="691" y="1857"/>
                      <a:pt x="690" y="1862"/>
                    </a:cubicBezTo>
                    <a:lnTo>
                      <a:pt x="689" y="1867"/>
                    </a:lnTo>
                    <a:lnTo>
                      <a:pt x="684" y="1879"/>
                    </a:lnTo>
                    <a:lnTo>
                      <a:pt x="670" y="1870"/>
                    </a:lnTo>
                    <a:cubicBezTo>
                      <a:pt x="664" y="1864"/>
                      <a:pt x="658" y="1859"/>
                      <a:pt x="652" y="1852"/>
                    </a:cubicBezTo>
                    <a:lnTo>
                      <a:pt x="650" y="1848"/>
                    </a:lnTo>
                    <a:cubicBezTo>
                      <a:pt x="646" y="1842"/>
                      <a:pt x="644" y="1837"/>
                      <a:pt x="642" y="1830"/>
                    </a:cubicBezTo>
                    <a:cubicBezTo>
                      <a:pt x="642" y="1826"/>
                      <a:pt x="642" y="1823"/>
                      <a:pt x="642" y="1819"/>
                    </a:cubicBezTo>
                    <a:cubicBezTo>
                      <a:pt x="643" y="1816"/>
                      <a:pt x="643" y="1813"/>
                      <a:pt x="644" y="1810"/>
                    </a:cubicBezTo>
                    <a:close/>
                    <a:moveTo>
                      <a:pt x="647" y="2052"/>
                    </a:moveTo>
                    <a:cubicBezTo>
                      <a:pt x="646" y="2056"/>
                      <a:pt x="646" y="2060"/>
                      <a:pt x="646" y="2065"/>
                    </a:cubicBezTo>
                    <a:lnTo>
                      <a:pt x="646" y="2074"/>
                    </a:lnTo>
                    <a:cubicBezTo>
                      <a:pt x="626" y="2076"/>
                      <a:pt x="606" y="2078"/>
                      <a:pt x="587" y="2075"/>
                    </a:cubicBezTo>
                    <a:cubicBezTo>
                      <a:pt x="584" y="2074"/>
                      <a:pt x="581" y="2074"/>
                      <a:pt x="578" y="2073"/>
                    </a:cubicBezTo>
                    <a:cubicBezTo>
                      <a:pt x="575" y="2072"/>
                      <a:pt x="572" y="2070"/>
                      <a:pt x="568" y="2068"/>
                    </a:cubicBezTo>
                    <a:lnTo>
                      <a:pt x="564" y="2065"/>
                    </a:lnTo>
                    <a:lnTo>
                      <a:pt x="560" y="2060"/>
                    </a:lnTo>
                    <a:lnTo>
                      <a:pt x="558" y="2055"/>
                    </a:lnTo>
                    <a:lnTo>
                      <a:pt x="556" y="2050"/>
                    </a:lnTo>
                    <a:lnTo>
                      <a:pt x="556" y="2043"/>
                    </a:lnTo>
                    <a:lnTo>
                      <a:pt x="557" y="2038"/>
                    </a:lnTo>
                    <a:cubicBezTo>
                      <a:pt x="559" y="2031"/>
                      <a:pt x="562" y="2026"/>
                      <a:pt x="567" y="2021"/>
                    </a:cubicBezTo>
                    <a:lnTo>
                      <a:pt x="570" y="2018"/>
                    </a:lnTo>
                    <a:cubicBezTo>
                      <a:pt x="577" y="2012"/>
                      <a:pt x="585" y="2009"/>
                      <a:pt x="594" y="2006"/>
                    </a:cubicBezTo>
                    <a:cubicBezTo>
                      <a:pt x="604" y="1996"/>
                      <a:pt x="615" y="1988"/>
                      <a:pt x="628" y="1983"/>
                    </a:cubicBezTo>
                    <a:lnTo>
                      <a:pt x="633" y="1981"/>
                    </a:lnTo>
                    <a:cubicBezTo>
                      <a:pt x="639" y="1980"/>
                      <a:pt x="643" y="1979"/>
                      <a:pt x="649" y="1980"/>
                    </a:cubicBezTo>
                    <a:cubicBezTo>
                      <a:pt x="651" y="1980"/>
                      <a:pt x="654" y="1981"/>
                      <a:pt x="656" y="1981"/>
                    </a:cubicBezTo>
                    <a:cubicBezTo>
                      <a:pt x="659" y="1982"/>
                      <a:pt x="661" y="1983"/>
                      <a:pt x="664" y="1985"/>
                    </a:cubicBezTo>
                    <a:lnTo>
                      <a:pt x="669" y="1988"/>
                    </a:lnTo>
                    <a:lnTo>
                      <a:pt x="670" y="1995"/>
                    </a:lnTo>
                    <a:cubicBezTo>
                      <a:pt x="671" y="2001"/>
                      <a:pt x="670" y="2006"/>
                      <a:pt x="668" y="2012"/>
                    </a:cubicBezTo>
                    <a:lnTo>
                      <a:pt x="667" y="2015"/>
                    </a:lnTo>
                    <a:cubicBezTo>
                      <a:pt x="662" y="2024"/>
                      <a:pt x="655" y="2031"/>
                      <a:pt x="647" y="2038"/>
                    </a:cubicBezTo>
                    <a:cubicBezTo>
                      <a:pt x="647" y="2043"/>
                      <a:pt x="647" y="2047"/>
                      <a:pt x="647" y="2052"/>
                    </a:cubicBezTo>
                    <a:close/>
                    <a:moveTo>
                      <a:pt x="728" y="1787"/>
                    </a:moveTo>
                    <a:lnTo>
                      <a:pt x="731" y="1786"/>
                    </a:lnTo>
                    <a:cubicBezTo>
                      <a:pt x="737" y="1786"/>
                      <a:pt x="741" y="1786"/>
                      <a:pt x="746" y="1788"/>
                    </a:cubicBezTo>
                    <a:cubicBezTo>
                      <a:pt x="748" y="1789"/>
                      <a:pt x="750" y="1789"/>
                      <a:pt x="751" y="1791"/>
                    </a:cubicBezTo>
                    <a:cubicBezTo>
                      <a:pt x="755" y="1793"/>
                      <a:pt x="757" y="1795"/>
                      <a:pt x="760" y="1798"/>
                    </a:cubicBezTo>
                    <a:cubicBezTo>
                      <a:pt x="762" y="1801"/>
                      <a:pt x="765" y="1805"/>
                      <a:pt x="767" y="1809"/>
                    </a:cubicBezTo>
                    <a:cubicBezTo>
                      <a:pt x="768" y="1811"/>
                      <a:pt x="770" y="1814"/>
                      <a:pt x="771" y="1817"/>
                    </a:cubicBezTo>
                    <a:cubicBezTo>
                      <a:pt x="776" y="1816"/>
                      <a:pt x="781" y="1816"/>
                      <a:pt x="786" y="1816"/>
                    </a:cubicBezTo>
                    <a:lnTo>
                      <a:pt x="789" y="1817"/>
                    </a:lnTo>
                    <a:lnTo>
                      <a:pt x="792" y="1817"/>
                    </a:lnTo>
                    <a:lnTo>
                      <a:pt x="795" y="1819"/>
                    </a:lnTo>
                    <a:lnTo>
                      <a:pt x="798" y="1820"/>
                    </a:lnTo>
                    <a:lnTo>
                      <a:pt x="800" y="1822"/>
                    </a:lnTo>
                    <a:lnTo>
                      <a:pt x="802" y="1824"/>
                    </a:lnTo>
                    <a:lnTo>
                      <a:pt x="805" y="1829"/>
                    </a:lnTo>
                    <a:cubicBezTo>
                      <a:pt x="806" y="1831"/>
                      <a:pt x="807" y="1834"/>
                      <a:pt x="808" y="1836"/>
                    </a:cubicBezTo>
                    <a:cubicBezTo>
                      <a:pt x="808" y="1840"/>
                      <a:pt x="809" y="1843"/>
                      <a:pt x="809" y="1847"/>
                    </a:cubicBezTo>
                    <a:cubicBezTo>
                      <a:pt x="809" y="1855"/>
                      <a:pt x="808" y="1863"/>
                      <a:pt x="808" y="1871"/>
                    </a:cubicBezTo>
                    <a:lnTo>
                      <a:pt x="808" y="1884"/>
                    </a:lnTo>
                    <a:cubicBezTo>
                      <a:pt x="802" y="1883"/>
                      <a:pt x="796" y="1882"/>
                      <a:pt x="790" y="1880"/>
                    </a:cubicBezTo>
                    <a:cubicBezTo>
                      <a:pt x="787" y="1879"/>
                      <a:pt x="785" y="1878"/>
                      <a:pt x="782" y="1877"/>
                    </a:cubicBezTo>
                    <a:cubicBezTo>
                      <a:pt x="778" y="1875"/>
                      <a:pt x="774" y="1872"/>
                      <a:pt x="770" y="1869"/>
                    </a:cubicBezTo>
                    <a:cubicBezTo>
                      <a:pt x="765" y="1866"/>
                      <a:pt x="762" y="1862"/>
                      <a:pt x="758" y="1858"/>
                    </a:cubicBezTo>
                    <a:cubicBezTo>
                      <a:pt x="743" y="1842"/>
                      <a:pt x="732" y="1824"/>
                      <a:pt x="720" y="1806"/>
                    </a:cubicBezTo>
                    <a:lnTo>
                      <a:pt x="712" y="1793"/>
                    </a:lnTo>
                    <a:cubicBezTo>
                      <a:pt x="717" y="1791"/>
                      <a:pt x="723" y="1789"/>
                      <a:pt x="728" y="1787"/>
                    </a:cubicBezTo>
                    <a:close/>
                    <a:moveTo>
                      <a:pt x="627" y="2506"/>
                    </a:moveTo>
                    <a:cubicBezTo>
                      <a:pt x="631" y="2505"/>
                      <a:pt x="635" y="2505"/>
                      <a:pt x="639" y="2505"/>
                    </a:cubicBezTo>
                    <a:cubicBezTo>
                      <a:pt x="642" y="2505"/>
                      <a:pt x="645" y="2505"/>
                      <a:pt x="648" y="2505"/>
                    </a:cubicBezTo>
                    <a:cubicBezTo>
                      <a:pt x="652" y="2505"/>
                      <a:pt x="656" y="2506"/>
                      <a:pt x="660" y="2508"/>
                    </a:cubicBezTo>
                    <a:cubicBezTo>
                      <a:pt x="662" y="2509"/>
                      <a:pt x="664" y="2510"/>
                      <a:pt x="665" y="2512"/>
                    </a:cubicBezTo>
                    <a:cubicBezTo>
                      <a:pt x="667" y="2513"/>
                      <a:pt x="669" y="2515"/>
                      <a:pt x="670" y="2516"/>
                    </a:cubicBezTo>
                    <a:cubicBezTo>
                      <a:pt x="673" y="2520"/>
                      <a:pt x="674" y="2523"/>
                      <a:pt x="676" y="2527"/>
                    </a:cubicBezTo>
                    <a:cubicBezTo>
                      <a:pt x="678" y="2532"/>
                      <a:pt x="678" y="2538"/>
                      <a:pt x="679" y="2543"/>
                    </a:cubicBezTo>
                    <a:lnTo>
                      <a:pt x="680" y="2555"/>
                    </a:lnTo>
                    <a:lnTo>
                      <a:pt x="663" y="2554"/>
                    </a:lnTo>
                    <a:cubicBezTo>
                      <a:pt x="653" y="2553"/>
                      <a:pt x="644" y="2551"/>
                      <a:pt x="636" y="2548"/>
                    </a:cubicBezTo>
                    <a:lnTo>
                      <a:pt x="631" y="2546"/>
                    </a:lnTo>
                    <a:cubicBezTo>
                      <a:pt x="627" y="2544"/>
                      <a:pt x="625" y="2542"/>
                      <a:pt x="622" y="2539"/>
                    </a:cubicBezTo>
                    <a:lnTo>
                      <a:pt x="619" y="2535"/>
                    </a:lnTo>
                    <a:lnTo>
                      <a:pt x="618" y="2530"/>
                    </a:lnTo>
                    <a:lnTo>
                      <a:pt x="617" y="2526"/>
                    </a:lnTo>
                    <a:cubicBezTo>
                      <a:pt x="618" y="2523"/>
                      <a:pt x="618" y="2521"/>
                      <a:pt x="619" y="2519"/>
                    </a:cubicBezTo>
                    <a:cubicBezTo>
                      <a:pt x="620" y="2516"/>
                      <a:pt x="621" y="2513"/>
                      <a:pt x="623" y="2511"/>
                    </a:cubicBezTo>
                    <a:lnTo>
                      <a:pt x="627" y="2506"/>
                    </a:lnTo>
                    <a:close/>
                    <a:moveTo>
                      <a:pt x="526" y="2522"/>
                    </a:moveTo>
                    <a:lnTo>
                      <a:pt x="524" y="2516"/>
                    </a:lnTo>
                    <a:lnTo>
                      <a:pt x="524" y="2513"/>
                    </a:lnTo>
                    <a:lnTo>
                      <a:pt x="524" y="2510"/>
                    </a:lnTo>
                    <a:lnTo>
                      <a:pt x="525" y="2507"/>
                    </a:lnTo>
                    <a:lnTo>
                      <a:pt x="526" y="2503"/>
                    </a:lnTo>
                    <a:lnTo>
                      <a:pt x="527" y="2501"/>
                    </a:lnTo>
                    <a:lnTo>
                      <a:pt x="530" y="2498"/>
                    </a:lnTo>
                    <a:lnTo>
                      <a:pt x="532" y="2497"/>
                    </a:lnTo>
                    <a:lnTo>
                      <a:pt x="535" y="2495"/>
                    </a:lnTo>
                    <a:lnTo>
                      <a:pt x="540" y="2494"/>
                    </a:lnTo>
                    <a:cubicBezTo>
                      <a:pt x="543" y="2493"/>
                      <a:pt x="545" y="2493"/>
                      <a:pt x="548" y="2494"/>
                    </a:cubicBezTo>
                    <a:cubicBezTo>
                      <a:pt x="552" y="2494"/>
                      <a:pt x="556" y="2495"/>
                      <a:pt x="560" y="2496"/>
                    </a:cubicBezTo>
                    <a:cubicBezTo>
                      <a:pt x="563" y="2497"/>
                      <a:pt x="567" y="2498"/>
                      <a:pt x="571" y="2500"/>
                    </a:cubicBezTo>
                    <a:cubicBezTo>
                      <a:pt x="574" y="2502"/>
                      <a:pt x="578" y="2504"/>
                      <a:pt x="581" y="2506"/>
                    </a:cubicBezTo>
                    <a:cubicBezTo>
                      <a:pt x="584" y="2508"/>
                      <a:pt x="586" y="2510"/>
                      <a:pt x="588" y="2512"/>
                    </a:cubicBezTo>
                    <a:lnTo>
                      <a:pt x="596" y="2521"/>
                    </a:lnTo>
                    <a:lnTo>
                      <a:pt x="591" y="2528"/>
                    </a:lnTo>
                    <a:cubicBezTo>
                      <a:pt x="589" y="2530"/>
                      <a:pt x="587" y="2531"/>
                      <a:pt x="585" y="2533"/>
                    </a:cubicBezTo>
                    <a:lnTo>
                      <a:pt x="581" y="2535"/>
                    </a:lnTo>
                    <a:cubicBezTo>
                      <a:pt x="575" y="2537"/>
                      <a:pt x="569" y="2538"/>
                      <a:pt x="563" y="2539"/>
                    </a:cubicBezTo>
                    <a:cubicBezTo>
                      <a:pt x="558" y="2539"/>
                      <a:pt x="554" y="2539"/>
                      <a:pt x="549" y="2538"/>
                    </a:cubicBezTo>
                    <a:cubicBezTo>
                      <a:pt x="546" y="2538"/>
                      <a:pt x="544" y="2537"/>
                      <a:pt x="542" y="2537"/>
                    </a:cubicBezTo>
                    <a:cubicBezTo>
                      <a:pt x="539" y="2535"/>
                      <a:pt x="536" y="2534"/>
                      <a:pt x="533" y="2532"/>
                    </a:cubicBezTo>
                    <a:lnTo>
                      <a:pt x="530" y="2529"/>
                    </a:lnTo>
                    <a:lnTo>
                      <a:pt x="528" y="2527"/>
                    </a:lnTo>
                    <a:lnTo>
                      <a:pt x="527" y="2524"/>
                    </a:lnTo>
                    <a:lnTo>
                      <a:pt x="526" y="2522"/>
                    </a:lnTo>
                    <a:close/>
                    <a:moveTo>
                      <a:pt x="697" y="2619"/>
                    </a:moveTo>
                    <a:cubicBezTo>
                      <a:pt x="696" y="2615"/>
                      <a:pt x="695" y="2612"/>
                      <a:pt x="695" y="2608"/>
                    </a:cubicBezTo>
                    <a:lnTo>
                      <a:pt x="694" y="2603"/>
                    </a:lnTo>
                    <a:cubicBezTo>
                      <a:pt x="694" y="2597"/>
                      <a:pt x="695" y="2592"/>
                      <a:pt x="697" y="2587"/>
                    </a:cubicBezTo>
                    <a:lnTo>
                      <a:pt x="699" y="2583"/>
                    </a:lnTo>
                    <a:cubicBezTo>
                      <a:pt x="701" y="2579"/>
                      <a:pt x="704" y="2577"/>
                      <a:pt x="707" y="2574"/>
                    </a:cubicBezTo>
                    <a:cubicBezTo>
                      <a:pt x="709" y="2573"/>
                      <a:pt x="711" y="2572"/>
                      <a:pt x="713" y="2571"/>
                    </a:cubicBezTo>
                    <a:cubicBezTo>
                      <a:pt x="715" y="2570"/>
                      <a:pt x="717" y="2570"/>
                      <a:pt x="720" y="2569"/>
                    </a:cubicBezTo>
                    <a:cubicBezTo>
                      <a:pt x="722" y="2569"/>
                      <a:pt x="724" y="2569"/>
                      <a:pt x="726" y="2570"/>
                    </a:cubicBezTo>
                    <a:cubicBezTo>
                      <a:pt x="731" y="2570"/>
                      <a:pt x="734" y="2572"/>
                      <a:pt x="738" y="2573"/>
                    </a:cubicBezTo>
                    <a:cubicBezTo>
                      <a:pt x="739" y="2577"/>
                      <a:pt x="739" y="2581"/>
                      <a:pt x="740" y="2586"/>
                    </a:cubicBezTo>
                    <a:cubicBezTo>
                      <a:pt x="740" y="2590"/>
                      <a:pt x="739" y="2595"/>
                      <a:pt x="738" y="2599"/>
                    </a:cubicBezTo>
                    <a:lnTo>
                      <a:pt x="737" y="2603"/>
                    </a:lnTo>
                    <a:cubicBezTo>
                      <a:pt x="735" y="2608"/>
                      <a:pt x="733" y="2612"/>
                      <a:pt x="729" y="2616"/>
                    </a:cubicBezTo>
                    <a:lnTo>
                      <a:pt x="726" y="2618"/>
                    </a:lnTo>
                    <a:cubicBezTo>
                      <a:pt x="723" y="2620"/>
                      <a:pt x="720" y="2622"/>
                      <a:pt x="716" y="2623"/>
                    </a:cubicBezTo>
                    <a:cubicBezTo>
                      <a:pt x="714" y="2623"/>
                      <a:pt x="712" y="2623"/>
                      <a:pt x="710" y="2623"/>
                    </a:cubicBezTo>
                    <a:cubicBezTo>
                      <a:pt x="708" y="2623"/>
                      <a:pt x="705" y="2622"/>
                      <a:pt x="703" y="2622"/>
                    </a:cubicBezTo>
                    <a:lnTo>
                      <a:pt x="697" y="2619"/>
                    </a:lnTo>
                    <a:close/>
                    <a:moveTo>
                      <a:pt x="861" y="2543"/>
                    </a:moveTo>
                    <a:lnTo>
                      <a:pt x="866" y="2543"/>
                    </a:lnTo>
                    <a:lnTo>
                      <a:pt x="871" y="2545"/>
                    </a:lnTo>
                    <a:cubicBezTo>
                      <a:pt x="874" y="2546"/>
                      <a:pt x="876" y="2548"/>
                      <a:pt x="878" y="2549"/>
                    </a:cubicBezTo>
                    <a:cubicBezTo>
                      <a:pt x="880" y="2551"/>
                      <a:pt x="881" y="2553"/>
                      <a:pt x="882" y="2555"/>
                    </a:cubicBezTo>
                    <a:cubicBezTo>
                      <a:pt x="884" y="2557"/>
                      <a:pt x="885" y="2560"/>
                      <a:pt x="885" y="2562"/>
                    </a:cubicBezTo>
                    <a:cubicBezTo>
                      <a:pt x="886" y="2565"/>
                      <a:pt x="886" y="2567"/>
                      <a:pt x="887" y="2570"/>
                    </a:cubicBezTo>
                    <a:cubicBezTo>
                      <a:pt x="886" y="2573"/>
                      <a:pt x="886" y="2575"/>
                      <a:pt x="885" y="2578"/>
                    </a:cubicBezTo>
                    <a:cubicBezTo>
                      <a:pt x="885" y="2580"/>
                      <a:pt x="884" y="2583"/>
                      <a:pt x="882" y="2585"/>
                    </a:cubicBezTo>
                    <a:lnTo>
                      <a:pt x="879" y="2589"/>
                    </a:lnTo>
                    <a:cubicBezTo>
                      <a:pt x="878" y="2591"/>
                      <a:pt x="876" y="2592"/>
                      <a:pt x="874" y="2594"/>
                    </a:cubicBezTo>
                    <a:lnTo>
                      <a:pt x="869" y="2596"/>
                    </a:lnTo>
                    <a:lnTo>
                      <a:pt x="864" y="2597"/>
                    </a:lnTo>
                    <a:lnTo>
                      <a:pt x="859" y="2597"/>
                    </a:lnTo>
                    <a:lnTo>
                      <a:pt x="853" y="2596"/>
                    </a:lnTo>
                    <a:lnTo>
                      <a:pt x="849" y="2594"/>
                    </a:lnTo>
                    <a:cubicBezTo>
                      <a:pt x="847" y="2592"/>
                      <a:pt x="845" y="2591"/>
                      <a:pt x="843" y="2589"/>
                    </a:cubicBezTo>
                    <a:cubicBezTo>
                      <a:pt x="841" y="2587"/>
                      <a:pt x="840" y="2585"/>
                      <a:pt x="839" y="2583"/>
                    </a:cubicBezTo>
                    <a:cubicBezTo>
                      <a:pt x="838" y="2580"/>
                      <a:pt x="837" y="2578"/>
                      <a:pt x="836" y="2575"/>
                    </a:cubicBezTo>
                    <a:cubicBezTo>
                      <a:pt x="836" y="2573"/>
                      <a:pt x="836" y="2570"/>
                      <a:pt x="836" y="2567"/>
                    </a:cubicBezTo>
                    <a:cubicBezTo>
                      <a:pt x="836" y="2565"/>
                      <a:pt x="837" y="2562"/>
                      <a:pt x="838" y="2560"/>
                    </a:cubicBezTo>
                    <a:cubicBezTo>
                      <a:pt x="839" y="2557"/>
                      <a:pt x="840" y="2555"/>
                      <a:pt x="841" y="2553"/>
                    </a:cubicBezTo>
                    <a:lnTo>
                      <a:pt x="845" y="2549"/>
                    </a:lnTo>
                    <a:cubicBezTo>
                      <a:pt x="847" y="2548"/>
                      <a:pt x="849" y="2546"/>
                      <a:pt x="851" y="2545"/>
                    </a:cubicBezTo>
                    <a:lnTo>
                      <a:pt x="856" y="2543"/>
                    </a:lnTo>
                    <a:lnTo>
                      <a:pt x="861" y="2543"/>
                    </a:lnTo>
                    <a:close/>
                    <a:moveTo>
                      <a:pt x="864" y="2414"/>
                    </a:moveTo>
                    <a:cubicBezTo>
                      <a:pt x="866" y="2414"/>
                      <a:pt x="868" y="2414"/>
                      <a:pt x="871" y="2415"/>
                    </a:cubicBezTo>
                    <a:cubicBezTo>
                      <a:pt x="873" y="2416"/>
                      <a:pt x="875" y="2417"/>
                      <a:pt x="877" y="2418"/>
                    </a:cubicBezTo>
                    <a:cubicBezTo>
                      <a:pt x="878" y="2419"/>
                      <a:pt x="880" y="2420"/>
                      <a:pt x="881" y="2422"/>
                    </a:cubicBezTo>
                    <a:cubicBezTo>
                      <a:pt x="883" y="2424"/>
                      <a:pt x="884" y="2426"/>
                      <a:pt x="885" y="2428"/>
                    </a:cubicBezTo>
                    <a:cubicBezTo>
                      <a:pt x="886" y="2430"/>
                      <a:pt x="886" y="2432"/>
                      <a:pt x="886" y="2434"/>
                    </a:cubicBezTo>
                    <a:cubicBezTo>
                      <a:pt x="887" y="2437"/>
                      <a:pt x="886" y="2439"/>
                      <a:pt x="886" y="2441"/>
                    </a:cubicBezTo>
                    <a:cubicBezTo>
                      <a:pt x="886" y="2443"/>
                      <a:pt x="885" y="2445"/>
                      <a:pt x="884" y="2447"/>
                    </a:cubicBezTo>
                    <a:cubicBezTo>
                      <a:pt x="883" y="2449"/>
                      <a:pt x="881" y="2451"/>
                      <a:pt x="880" y="2452"/>
                    </a:cubicBezTo>
                    <a:cubicBezTo>
                      <a:pt x="878" y="2454"/>
                      <a:pt x="877" y="2455"/>
                      <a:pt x="875" y="2456"/>
                    </a:cubicBezTo>
                    <a:cubicBezTo>
                      <a:pt x="873" y="2457"/>
                      <a:pt x="871" y="2458"/>
                      <a:pt x="869" y="2459"/>
                    </a:cubicBezTo>
                    <a:cubicBezTo>
                      <a:pt x="866" y="2459"/>
                      <a:pt x="864" y="2459"/>
                      <a:pt x="862" y="2459"/>
                    </a:cubicBezTo>
                    <a:cubicBezTo>
                      <a:pt x="859" y="2459"/>
                      <a:pt x="857" y="2458"/>
                      <a:pt x="855" y="2457"/>
                    </a:cubicBezTo>
                    <a:cubicBezTo>
                      <a:pt x="853" y="2456"/>
                      <a:pt x="851" y="2455"/>
                      <a:pt x="850" y="2454"/>
                    </a:cubicBezTo>
                    <a:cubicBezTo>
                      <a:pt x="848" y="2452"/>
                      <a:pt x="847" y="2451"/>
                      <a:pt x="845" y="2449"/>
                    </a:cubicBezTo>
                    <a:cubicBezTo>
                      <a:pt x="844" y="2447"/>
                      <a:pt x="843" y="2445"/>
                      <a:pt x="842" y="2443"/>
                    </a:cubicBezTo>
                    <a:cubicBezTo>
                      <a:pt x="842" y="2441"/>
                      <a:pt x="841" y="2439"/>
                      <a:pt x="841" y="2437"/>
                    </a:cubicBezTo>
                    <a:cubicBezTo>
                      <a:pt x="841" y="2434"/>
                      <a:pt x="842" y="2432"/>
                      <a:pt x="842" y="2430"/>
                    </a:cubicBezTo>
                    <a:cubicBezTo>
                      <a:pt x="843" y="2428"/>
                      <a:pt x="844" y="2426"/>
                      <a:pt x="845" y="2424"/>
                    </a:cubicBezTo>
                    <a:cubicBezTo>
                      <a:pt x="847" y="2422"/>
                      <a:pt x="848" y="2421"/>
                      <a:pt x="850" y="2419"/>
                    </a:cubicBezTo>
                    <a:cubicBezTo>
                      <a:pt x="851" y="2418"/>
                      <a:pt x="853" y="2417"/>
                      <a:pt x="855" y="2416"/>
                    </a:cubicBezTo>
                    <a:cubicBezTo>
                      <a:pt x="857" y="2415"/>
                      <a:pt x="859" y="2414"/>
                      <a:pt x="862" y="2414"/>
                    </a:cubicBezTo>
                    <a:lnTo>
                      <a:pt x="864" y="2414"/>
                    </a:lnTo>
                    <a:close/>
                    <a:moveTo>
                      <a:pt x="36" y="2760"/>
                    </a:moveTo>
                    <a:cubicBezTo>
                      <a:pt x="36" y="2755"/>
                      <a:pt x="36" y="2750"/>
                      <a:pt x="36" y="2745"/>
                    </a:cubicBezTo>
                    <a:cubicBezTo>
                      <a:pt x="37" y="2739"/>
                      <a:pt x="38" y="2734"/>
                      <a:pt x="41" y="2728"/>
                    </a:cubicBezTo>
                    <a:lnTo>
                      <a:pt x="43" y="2725"/>
                    </a:lnTo>
                    <a:cubicBezTo>
                      <a:pt x="46" y="2721"/>
                      <a:pt x="49" y="2718"/>
                      <a:pt x="54" y="2716"/>
                    </a:cubicBezTo>
                    <a:cubicBezTo>
                      <a:pt x="57" y="2714"/>
                      <a:pt x="61" y="2713"/>
                      <a:pt x="65" y="2712"/>
                    </a:cubicBezTo>
                    <a:cubicBezTo>
                      <a:pt x="70" y="2710"/>
                      <a:pt x="75" y="2710"/>
                      <a:pt x="80" y="2709"/>
                    </a:cubicBezTo>
                    <a:cubicBezTo>
                      <a:pt x="82" y="2712"/>
                      <a:pt x="84" y="2714"/>
                      <a:pt x="85" y="2717"/>
                    </a:cubicBezTo>
                    <a:cubicBezTo>
                      <a:pt x="89" y="2722"/>
                      <a:pt x="91" y="2727"/>
                      <a:pt x="91" y="2733"/>
                    </a:cubicBezTo>
                    <a:cubicBezTo>
                      <a:pt x="91" y="2737"/>
                      <a:pt x="91" y="2740"/>
                      <a:pt x="89" y="2744"/>
                    </a:cubicBezTo>
                    <a:cubicBezTo>
                      <a:pt x="87" y="2748"/>
                      <a:pt x="85" y="2750"/>
                      <a:pt x="82" y="2753"/>
                    </a:cubicBezTo>
                    <a:lnTo>
                      <a:pt x="80" y="2755"/>
                    </a:lnTo>
                    <a:cubicBezTo>
                      <a:pt x="79" y="2756"/>
                      <a:pt x="77" y="2756"/>
                      <a:pt x="75" y="2757"/>
                    </a:cubicBezTo>
                    <a:cubicBezTo>
                      <a:pt x="65" y="2760"/>
                      <a:pt x="55" y="2761"/>
                      <a:pt x="45" y="2760"/>
                    </a:cubicBezTo>
                    <a:lnTo>
                      <a:pt x="36" y="2760"/>
                    </a:lnTo>
                    <a:close/>
                    <a:moveTo>
                      <a:pt x="71" y="2780"/>
                    </a:moveTo>
                    <a:lnTo>
                      <a:pt x="77" y="2783"/>
                    </a:lnTo>
                    <a:lnTo>
                      <a:pt x="80" y="2786"/>
                    </a:lnTo>
                    <a:lnTo>
                      <a:pt x="82" y="2788"/>
                    </a:lnTo>
                    <a:lnTo>
                      <a:pt x="84" y="2791"/>
                    </a:lnTo>
                    <a:lnTo>
                      <a:pt x="88" y="2797"/>
                    </a:lnTo>
                    <a:lnTo>
                      <a:pt x="91" y="2804"/>
                    </a:lnTo>
                    <a:cubicBezTo>
                      <a:pt x="92" y="2808"/>
                      <a:pt x="93" y="2811"/>
                      <a:pt x="94" y="2815"/>
                    </a:cubicBezTo>
                    <a:cubicBezTo>
                      <a:pt x="94" y="2819"/>
                      <a:pt x="95" y="2824"/>
                      <a:pt x="95" y="2828"/>
                    </a:cubicBezTo>
                    <a:cubicBezTo>
                      <a:pt x="95" y="2833"/>
                      <a:pt x="95" y="2837"/>
                      <a:pt x="95" y="2842"/>
                    </a:cubicBezTo>
                    <a:cubicBezTo>
                      <a:pt x="94" y="2853"/>
                      <a:pt x="93" y="2863"/>
                      <a:pt x="91" y="2874"/>
                    </a:cubicBezTo>
                    <a:cubicBezTo>
                      <a:pt x="89" y="2887"/>
                      <a:pt x="86" y="2899"/>
                      <a:pt x="83" y="2911"/>
                    </a:cubicBezTo>
                    <a:cubicBezTo>
                      <a:pt x="81" y="2919"/>
                      <a:pt x="79" y="2927"/>
                      <a:pt x="77" y="2935"/>
                    </a:cubicBezTo>
                    <a:cubicBezTo>
                      <a:pt x="73" y="2937"/>
                      <a:pt x="70" y="2938"/>
                      <a:pt x="66" y="2939"/>
                    </a:cubicBezTo>
                    <a:cubicBezTo>
                      <a:pt x="60" y="2940"/>
                      <a:pt x="53" y="2941"/>
                      <a:pt x="47" y="2941"/>
                    </a:cubicBezTo>
                    <a:cubicBezTo>
                      <a:pt x="44" y="2941"/>
                      <a:pt x="42" y="2941"/>
                      <a:pt x="40" y="2941"/>
                    </a:cubicBezTo>
                    <a:cubicBezTo>
                      <a:pt x="36" y="2940"/>
                      <a:pt x="33" y="2939"/>
                      <a:pt x="29" y="2937"/>
                    </a:cubicBezTo>
                    <a:cubicBezTo>
                      <a:pt x="27" y="2936"/>
                      <a:pt x="24" y="2934"/>
                      <a:pt x="22" y="2933"/>
                    </a:cubicBezTo>
                    <a:cubicBezTo>
                      <a:pt x="19" y="2930"/>
                      <a:pt x="16" y="2926"/>
                      <a:pt x="13" y="2923"/>
                    </a:cubicBezTo>
                    <a:cubicBezTo>
                      <a:pt x="10" y="2919"/>
                      <a:pt x="8" y="2915"/>
                      <a:pt x="5" y="2911"/>
                    </a:cubicBezTo>
                    <a:cubicBezTo>
                      <a:pt x="4" y="2905"/>
                      <a:pt x="2" y="2899"/>
                      <a:pt x="1" y="2892"/>
                    </a:cubicBezTo>
                    <a:cubicBezTo>
                      <a:pt x="1" y="2887"/>
                      <a:pt x="0" y="2881"/>
                      <a:pt x="0" y="2876"/>
                    </a:cubicBezTo>
                    <a:lnTo>
                      <a:pt x="0" y="2865"/>
                    </a:lnTo>
                    <a:cubicBezTo>
                      <a:pt x="0" y="2860"/>
                      <a:pt x="0" y="2855"/>
                      <a:pt x="1" y="2850"/>
                    </a:cubicBezTo>
                    <a:lnTo>
                      <a:pt x="3" y="2841"/>
                    </a:lnTo>
                    <a:lnTo>
                      <a:pt x="7" y="2832"/>
                    </a:lnTo>
                    <a:lnTo>
                      <a:pt x="11" y="2824"/>
                    </a:lnTo>
                    <a:lnTo>
                      <a:pt x="16" y="2816"/>
                    </a:lnTo>
                    <a:lnTo>
                      <a:pt x="21" y="2809"/>
                    </a:lnTo>
                    <a:lnTo>
                      <a:pt x="28" y="2803"/>
                    </a:lnTo>
                    <a:cubicBezTo>
                      <a:pt x="32" y="2800"/>
                      <a:pt x="35" y="2797"/>
                      <a:pt x="39" y="2794"/>
                    </a:cubicBezTo>
                    <a:lnTo>
                      <a:pt x="48" y="2789"/>
                    </a:lnTo>
                    <a:cubicBezTo>
                      <a:pt x="52" y="2787"/>
                      <a:pt x="57" y="2785"/>
                      <a:pt x="62" y="2783"/>
                    </a:cubicBezTo>
                    <a:lnTo>
                      <a:pt x="71" y="2780"/>
                    </a:lnTo>
                    <a:close/>
                    <a:moveTo>
                      <a:pt x="3074" y="1521"/>
                    </a:moveTo>
                    <a:cubicBezTo>
                      <a:pt x="3071" y="1524"/>
                      <a:pt x="3068" y="1526"/>
                      <a:pt x="3064" y="1527"/>
                    </a:cubicBezTo>
                    <a:cubicBezTo>
                      <a:pt x="3062" y="1527"/>
                      <a:pt x="3060" y="1527"/>
                      <a:pt x="3058" y="1527"/>
                    </a:cubicBezTo>
                    <a:lnTo>
                      <a:pt x="3055" y="1526"/>
                    </a:lnTo>
                    <a:cubicBezTo>
                      <a:pt x="3050" y="1525"/>
                      <a:pt x="3046" y="1522"/>
                      <a:pt x="3042" y="1518"/>
                    </a:cubicBezTo>
                    <a:cubicBezTo>
                      <a:pt x="3040" y="1515"/>
                      <a:pt x="3038" y="1512"/>
                      <a:pt x="3037" y="1509"/>
                    </a:cubicBezTo>
                    <a:cubicBezTo>
                      <a:pt x="3036" y="1506"/>
                      <a:pt x="3035" y="1504"/>
                      <a:pt x="3035" y="1501"/>
                    </a:cubicBezTo>
                    <a:cubicBezTo>
                      <a:pt x="3035" y="1499"/>
                      <a:pt x="3035" y="1497"/>
                      <a:pt x="3035" y="1495"/>
                    </a:cubicBezTo>
                    <a:lnTo>
                      <a:pt x="3036" y="1493"/>
                    </a:lnTo>
                    <a:lnTo>
                      <a:pt x="3037" y="1490"/>
                    </a:lnTo>
                    <a:lnTo>
                      <a:pt x="3039" y="1488"/>
                    </a:lnTo>
                    <a:lnTo>
                      <a:pt x="3042" y="1486"/>
                    </a:lnTo>
                    <a:lnTo>
                      <a:pt x="3045" y="1485"/>
                    </a:lnTo>
                    <a:lnTo>
                      <a:pt x="3047" y="1485"/>
                    </a:lnTo>
                    <a:cubicBezTo>
                      <a:pt x="3049" y="1485"/>
                      <a:pt x="3051" y="1485"/>
                      <a:pt x="3053" y="1485"/>
                    </a:cubicBezTo>
                    <a:lnTo>
                      <a:pt x="3057" y="1487"/>
                    </a:lnTo>
                    <a:cubicBezTo>
                      <a:pt x="3063" y="1489"/>
                      <a:pt x="3067" y="1493"/>
                      <a:pt x="3072" y="1497"/>
                    </a:cubicBezTo>
                    <a:cubicBezTo>
                      <a:pt x="3073" y="1499"/>
                      <a:pt x="3074" y="1501"/>
                      <a:pt x="3075" y="1503"/>
                    </a:cubicBezTo>
                    <a:cubicBezTo>
                      <a:pt x="3076" y="1505"/>
                      <a:pt x="3077" y="1507"/>
                      <a:pt x="3077" y="1509"/>
                    </a:cubicBezTo>
                    <a:lnTo>
                      <a:pt x="3077" y="1512"/>
                    </a:lnTo>
                    <a:lnTo>
                      <a:pt x="3077" y="1514"/>
                    </a:lnTo>
                    <a:cubicBezTo>
                      <a:pt x="3076" y="1517"/>
                      <a:pt x="3075" y="1519"/>
                      <a:pt x="3074" y="1521"/>
                    </a:cubicBezTo>
                    <a:close/>
                    <a:moveTo>
                      <a:pt x="2997" y="1439"/>
                    </a:moveTo>
                    <a:cubicBezTo>
                      <a:pt x="3000" y="1439"/>
                      <a:pt x="3002" y="1439"/>
                      <a:pt x="3005" y="1440"/>
                    </a:cubicBezTo>
                    <a:cubicBezTo>
                      <a:pt x="3009" y="1441"/>
                      <a:pt x="3012" y="1442"/>
                      <a:pt x="3016" y="1443"/>
                    </a:cubicBezTo>
                    <a:lnTo>
                      <a:pt x="3020" y="1446"/>
                    </a:lnTo>
                    <a:cubicBezTo>
                      <a:pt x="3022" y="1447"/>
                      <a:pt x="3023" y="1449"/>
                      <a:pt x="3025" y="1451"/>
                    </a:cubicBezTo>
                    <a:lnTo>
                      <a:pt x="3026" y="1453"/>
                    </a:lnTo>
                    <a:lnTo>
                      <a:pt x="3027" y="1456"/>
                    </a:lnTo>
                    <a:lnTo>
                      <a:pt x="3027" y="1459"/>
                    </a:lnTo>
                    <a:lnTo>
                      <a:pt x="3027" y="1461"/>
                    </a:lnTo>
                    <a:lnTo>
                      <a:pt x="3026" y="1464"/>
                    </a:lnTo>
                    <a:lnTo>
                      <a:pt x="3025" y="1466"/>
                    </a:lnTo>
                    <a:lnTo>
                      <a:pt x="3022" y="1470"/>
                    </a:lnTo>
                    <a:cubicBezTo>
                      <a:pt x="3020" y="1472"/>
                      <a:pt x="3018" y="1473"/>
                      <a:pt x="3016" y="1474"/>
                    </a:cubicBezTo>
                    <a:cubicBezTo>
                      <a:pt x="3014" y="1475"/>
                      <a:pt x="3012" y="1476"/>
                      <a:pt x="3010" y="1476"/>
                    </a:cubicBezTo>
                    <a:cubicBezTo>
                      <a:pt x="3006" y="1477"/>
                      <a:pt x="3002" y="1478"/>
                      <a:pt x="2997" y="1478"/>
                    </a:cubicBezTo>
                    <a:lnTo>
                      <a:pt x="2992" y="1478"/>
                    </a:lnTo>
                    <a:cubicBezTo>
                      <a:pt x="2987" y="1477"/>
                      <a:pt x="2983" y="1476"/>
                      <a:pt x="2979" y="1474"/>
                    </a:cubicBezTo>
                    <a:lnTo>
                      <a:pt x="2975" y="1471"/>
                    </a:lnTo>
                    <a:cubicBezTo>
                      <a:pt x="2973" y="1470"/>
                      <a:pt x="2971" y="1468"/>
                      <a:pt x="2970" y="1466"/>
                    </a:cubicBezTo>
                    <a:lnTo>
                      <a:pt x="2969" y="1464"/>
                    </a:lnTo>
                    <a:lnTo>
                      <a:pt x="2968" y="1461"/>
                    </a:lnTo>
                    <a:lnTo>
                      <a:pt x="2968" y="1459"/>
                    </a:lnTo>
                    <a:lnTo>
                      <a:pt x="2968" y="1456"/>
                    </a:lnTo>
                    <a:lnTo>
                      <a:pt x="2969" y="1453"/>
                    </a:lnTo>
                    <a:lnTo>
                      <a:pt x="2970" y="1451"/>
                    </a:lnTo>
                    <a:lnTo>
                      <a:pt x="2973" y="1447"/>
                    </a:lnTo>
                    <a:cubicBezTo>
                      <a:pt x="2975" y="1446"/>
                      <a:pt x="2976" y="1444"/>
                      <a:pt x="2979" y="1443"/>
                    </a:cubicBezTo>
                    <a:cubicBezTo>
                      <a:pt x="2981" y="1442"/>
                      <a:pt x="2983" y="1442"/>
                      <a:pt x="2985" y="1441"/>
                    </a:cubicBezTo>
                    <a:cubicBezTo>
                      <a:pt x="2989" y="1440"/>
                      <a:pt x="2993" y="1439"/>
                      <a:pt x="2997" y="1439"/>
                    </a:cubicBezTo>
                    <a:close/>
                    <a:moveTo>
                      <a:pt x="2022" y="1913"/>
                    </a:moveTo>
                    <a:cubicBezTo>
                      <a:pt x="2023" y="1910"/>
                      <a:pt x="2025" y="1908"/>
                      <a:pt x="2026" y="1907"/>
                    </a:cubicBezTo>
                    <a:lnTo>
                      <a:pt x="2030" y="1905"/>
                    </a:lnTo>
                    <a:lnTo>
                      <a:pt x="2033" y="1904"/>
                    </a:lnTo>
                    <a:lnTo>
                      <a:pt x="2037" y="1904"/>
                    </a:lnTo>
                    <a:lnTo>
                      <a:pt x="2040" y="1905"/>
                    </a:lnTo>
                    <a:lnTo>
                      <a:pt x="2042" y="1907"/>
                    </a:lnTo>
                    <a:cubicBezTo>
                      <a:pt x="2045" y="1909"/>
                      <a:pt x="2046" y="1911"/>
                      <a:pt x="2048" y="1913"/>
                    </a:cubicBezTo>
                    <a:cubicBezTo>
                      <a:pt x="2055" y="1923"/>
                      <a:pt x="2059" y="1936"/>
                      <a:pt x="2061" y="1948"/>
                    </a:cubicBezTo>
                    <a:cubicBezTo>
                      <a:pt x="2062" y="1953"/>
                      <a:pt x="2063" y="1957"/>
                      <a:pt x="2063" y="1962"/>
                    </a:cubicBezTo>
                    <a:lnTo>
                      <a:pt x="2062" y="1967"/>
                    </a:lnTo>
                    <a:lnTo>
                      <a:pt x="2061" y="1973"/>
                    </a:lnTo>
                    <a:lnTo>
                      <a:pt x="2056" y="1976"/>
                    </a:lnTo>
                    <a:lnTo>
                      <a:pt x="2053" y="1977"/>
                    </a:lnTo>
                    <a:lnTo>
                      <a:pt x="2050" y="1977"/>
                    </a:lnTo>
                    <a:lnTo>
                      <a:pt x="2047" y="1977"/>
                    </a:lnTo>
                    <a:lnTo>
                      <a:pt x="2044" y="1977"/>
                    </a:lnTo>
                    <a:lnTo>
                      <a:pt x="2039" y="1975"/>
                    </a:lnTo>
                    <a:cubicBezTo>
                      <a:pt x="2037" y="1973"/>
                      <a:pt x="2035" y="1972"/>
                      <a:pt x="2033" y="1970"/>
                    </a:cubicBezTo>
                    <a:cubicBezTo>
                      <a:pt x="2030" y="1967"/>
                      <a:pt x="2028" y="1964"/>
                      <a:pt x="2026" y="1961"/>
                    </a:cubicBezTo>
                    <a:cubicBezTo>
                      <a:pt x="2024" y="1959"/>
                      <a:pt x="2023" y="1956"/>
                      <a:pt x="2021" y="1954"/>
                    </a:cubicBezTo>
                    <a:cubicBezTo>
                      <a:pt x="2019" y="1949"/>
                      <a:pt x="2017" y="1945"/>
                      <a:pt x="2016" y="1940"/>
                    </a:cubicBezTo>
                    <a:lnTo>
                      <a:pt x="2015" y="1934"/>
                    </a:lnTo>
                    <a:cubicBezTo>
                      <a:pt x="2015" y="1931"/>
                      <a:pt x="2015" y="1928"/>
                      <a:pt x="2016" y="1925"/>
                    </a:cubicBezTo>
                    <a:cubicBezTo>
                      <a:pt x="2017" y="1920"/>
                      <a:pt x="2019" y="1916"/>
                      <a:pt x="2022" y="1913"/>
                    </a:cubicBezTo>
                    <a:close/>
                    <a:moveTo>
                      <a:pt x="1925" y="1914"/>
                    </a:moveTo>
                    <a:lnTo>
                      <a:pt x="1931" y="1909"/>
                    </a:lnTo>
                    <a:cubicBezTo>
                      <a:pt x="1933" y="1908"/>
                      <a:pt x="1935" y="1907"/>
                      <a:pt x="1938" y="1906"/>
                    </a:cubicBezTo>
                    <a:cubicBezTo>
                      <a:pt x="1941" y="1905"/>
                      <a:pt x="1943" y="1905"/>
                      <a:pt x="1946" y="1904"/>
                    </a:cubicBezTo>
                    <a:cubicBezTo>
                      <a:pt x="1949" y="1904"/>
                      <a:pt x="1951" y="1904"/>
                      <a:pt x="1954" y="1904"/>
                    </a:cubicBezTo>
                    <a:cubicBezTo>
                      <a:pt x="1958" y="1904"/>
                      <a:pt x="1961" y="1905"/>
                      <a:pt x="1965" y="1906"/>
                    </a:cubicBezTo>
                    <a:cubicBezTo>
                      <a:pt x="1968" y="1907"/>
                      <a:pt x="1970" y="1908"/>
                      <a:pt x="1973" y="1909"/>
                    </a:cubicBezTo>
                    <a:cubicBezTo>
                      <a:pt x="1976" y="1910"/>
                      <a:pt x="1978" y="1912"/>
                      <a:pt x="1981" y="1913"/>
                    </a:cubicBezTo>
                    <a:cubicBezTo>
                      <a:pt x="1983" y="1915"/>
                      <a:pt x="1986" y="1917"/>
                      <a:pt x="1988" y="1920"/>
                    </a:cubicBezTo>
                    <a:cubicBezTo>
                      <a:pt x="1990" y="1922"/>
                      <a:pt x="1992" y="1925"/>
                      <a:pt x="1994" y="1927"/>
                    </a:cubicBezTo>
                    <a:cubicBezTo>
                      <a:pt x="1996" y="1931"/>
                      <a:pt x="1998" y="1934"/>
                      <a:pt x="1999" y="1937"/>
                    </a:cubicBezTo>
                    <a:lnTo>
                      <a:pt x="2003" y="1949"/>
                    </a:lnTo>
                    <a:lnTo>
                      <a:pt x="1996" y="1954"/>
                    </a:lnTo>
                    <a:lnTo>
                      <a:pt x="1994" y="1956"/>
                    </a:lnTo>
                    <a:lnTo>
                      <a:pt x="1991" y="1957"/>
                    </a:lnTo>
                    <a:lnTo>
                      <a:pt x="1985" y="1958"/>
                    </a:lnTo>
                    <a:cubicBezTo>
                      <a:pt x="1982" y="1958"/>
                      <a:pt x="1979" y="1958"/>
                      <a:pt x="1976" y="1958"/>
                    </a:cubicBezTo>
                    <a:cubicBezTo>
                      <a:pt x="1973" y="1957"/>
                      <a:pt x="1970" y="1957"/>
                      <a:pt x="1967" y="1956"/>
                    </a:cubicBezTo>
                    <a:cubicBezTo>
                      <a:pt x="1961" y="1954"/>
                      <a:pt x="1955" y="1952"/>
                      <a:pt x="1949" y="1949"/>
                    </a:cubicBezTo>
                    <a:cubicBezTo>
                      <a:pt x="1946" y="1948"/>
                      <a:pt x="1944" y="1947"/>
                      <a:pt x="1941" y="1945"/>
                    </a:cubicBezTo>
                    <a:cubicBezTo>
                      <a:pt x="1938" y="1943"/>
                      <a:pt x="1935" y="1940"/>
                      <a:pt x="1932" y="1938"/>
                    </a:cubicBezTo>
                    <a:lnTo>
                      <a:pt x="1928" y="1933"/>
                    </a:lnTo>
                    <a:lnTo>
                      <a:pt x="1925" y="1928"/>
                    </a:lnTo>
                    <a:lnTo>
                      <a:pt x="1924" y="1926"/>
                    </a:lnTo>
                    <a:lnTo>
                      <a:pt x="1924" y="1922"/>
                    </a:lnTo>
                    <a:lnTo>
                      <a:pt x="1924" y="1919"/>
                    </a:lnTo>
                    <a:lnTo>
                      <a:pt x="1925" y="1914"/>
                    </a:lnTo>
                    <a:close/>
                    <a:moveTo>
                      <a:pt x="1923" y="1927"/>
                    </a:moveTo>
                    <a:lnTo>
                      <a:pt x="1918" y="1932"/>
                    </a:lnTo>
                    <a:lnTo>
                      <a:pt x="1914" y="1935"/>
                    </a:lnTo>
                    <a:cubicBezTo>
                      <a:pt x="1911" y="1937"/>
                      <a:pt x="1908" y="1938"/>
                      <a:pt x="1905" y="1939"/>
                    </a:cubicBezTo>
                    <a:cubicBezTo>
                      <a:pt x="1891" y="1943"/>
                      <a:pt x="1876" y="1944"/>
                      <a:pt x="1861" y="1943"/>
                    </a:cubicBezTo>
                    <a:cubicBezTo>
                      <a:pt x="1859" y="1942"/>
                      <a:pt x="1856" y="1942"/>
                      <a:pt x="1853" y="1941"/>
                    </a:cubicBezTo>
                    <a:cubicBezTo>
                      <a:pt x="1851" y="1940"/>
                      <a:pt x="1848" y="1939"/>
                      <a:pt x="1846" y="1938"/>
                    </a:cubicBezTo>
                    <a:lnTo>
                      <a:pt x="1844" y="1937"/>
                    </a:lnTo>
                    <a:lnTo>
                      <a:pt x="1841" y="1935"/>
                    </a:lnTo>
                    <a:lnTo>
                      <a:pt x="1840" y="1932"/>
                    </a:lnTo>
                    <a:lnTo>
                      <a:pt x="1838" y="1928"/>
                    </a:lnTo>
                    <a:lnTo>
                      <a:pt x="1838" y="1923"/>
                    </a:lnTo>
                    <a:lnTo>
                      <a:pt x="1839" y="1920"/>
                    </a:lnTo>
                    <a:lnTo>
                      <a:pt x="1841" y="1917"/>
                    </a:lnTo>
                    <a:lnTo>
                      <a:pt x="1843" y="1914"/>
                    </a:lnTo>
                    <a:lnTo>
                      <a:pt x="1845" y="1912"/>
                    </a:lnTo>
                    <a:lnTo>
                      <a:pt x="1850" y="1909"/>
                    </a:lnTo>
                    <a:cubicBezTo>
                      <a:pt x="1853" y="1907"/>
                      <a:pt x="1856" y="1906"/>
                      <a:pt x="1859" y="1905"/>
                    </a:cubicBezTo>
                    <a:cubicBezTo>
                      <a:pt x="1862" y="1905"/>
                      <a:pt x="1865" y="1904"/>
                      <a:pt x="1868" y="1904"/>
                    </a:cubicBezTo>
                    <a:cubicBezTo>
                      <a:pt x="1874" y="1903"/>
                      <a:pt x="1879" y="1903"/>
                      <a:pt x="1885" y="1903"/>
                    </a:cubicBezTo>
                    <a:cubicBezTo>
                      <a:pt x="1888" y="1903"/>
                      <a:pt x="1891" y="1904"/>
                      <a:pt x="1894" y="1904"/>
                    </a:cubicBezTo>
                    <a:cubicBezTo>
                      <a:pt x="1899" y="1905"/>
                      <a:pt x="1902" y="1906"/>
                      <a:pt x="1906" y="1908"/>
                    </a:cubicBezTo>
                    <a:lnTo>
                      <a:pt x="1912" y="1910"/>
                    </a:lnTo>
                    <a:lnTo>
                      <a:pt x="1914" y="1912"/>
                    </a:lnTo>
                    <a:lnTo>
                      <a:pt x="1917" y="1914"/>
                    </a:lnTo>
                    <a:lnTo>
                      <a:pt x="1919" y="1917"/>
                    </a:lnTo>
                    <a:lnTo>
                      <a:pt x="1920" y="1920"/>
                    </a:lnTo>
                    <a:lnTo>
                      <a:pt x="1923" y="1927"/>
                    </a:lnTo>
                    <a:close/>
                    <a:moveTo>
                      <a:pt x="1869" y="1797"/>
                    </a:moveTo>
                    <a:lnTo>
                      <a:pt x="1856" y="1806"/>
                    </a:lnTo>
                    <a:cubicBezTo>
                      <a:pt x="1847" y="1811"/>
                      <a:pt x="1839" y="1815"/>
                      <a:pt x="1829" y="1816"/>
                    </a:cubicBezTo>
                    <a:cubicBezTo>
                      <a:pt x="1827" y="1816"/>
                      <a:pt x="1825" y="1816"/>
                      <a:pt x="1823" y="1816"/>
                    </a:cubicBezTo>
                    <a:cubicBezTo>
                      <a:pt x="1819" y="1815"/>
                      <a:pt x="1816" y="1814"/>
                      <a:pt x="1813" y="1813"/>
                    </a:cubicBezTo>
                    <a:cubicBezTo>
                      <a:pt x="1810" y="1811"/>
                      <a:pt x="1807" y="1810"/>
                      <a:pt x="1805" y="1808"/>
                    </a:cubicBezTo>
                    <a:cubicBezTo>
                      <a:pt x="1801" y="1804"/>
                      <a:pt x="1798" y="1801"/>
                      <a:pt x="1794" y="1797"/>
                    </a:cubicBezTo>
                    <a:cubicBezTo>
                      <a:pt x="1798" y="1792"/>
                      <a:pt x="1802" y="1788"/>
                      <a:pt x="1807" y="1783"/>
                    </a:cubicBezTo>
                    <a:cubicBezTo>
                      <a:pt x="1809" y="1781"/>
                      <a:pt x="1812" y="1780"/>
                      <a:pt x="1814" y="1778"/>
                    </a:cubicBezTo>
                    <a:cubicBezTo>
                      <a:pt x="1817" y="1777"/>
                      <a:pt x="1819" y="1775"/>
                      <a:pt x="1821" y="1774"/>
                    </a:cubicBezTo>
                    <a:cubicBezTo>
                      <a:pt x="1824" y="1774"/>
                      <a:pt x="1826" y="1773"/>
                      <a:pt x="1829" y="1773"/>
                    </a:cubicBezTo>
                    <a:cubicBezTo>
                      <a:pt x="1831" y="1773"/>
                      <a:pt x="1833" y="1773"/>
                      <a:pt x="1835" y="1774"/>
                    </a:cubicBezTo>
                    <a:cubicBezTo>
                      <a:pt x="1838" y="1774"/>
                      <a:pt x="1841" y="1775"/>
                      <a:pt x="1843" y="1777"/>
                    </a:cubicBezTo>
                    <a:cubicBezTo>
                      <a:pt x="1848" y="1780"/>
                      <a:pt x="1851" y="1783"/>
                      <a:pt x="1855" y="1786"/>
                    </a:cubicBezTo>
                    <a:cubicBezTo>
                      <a:pt x="1860" y="1790"/>
                      <a:pt x="1864" y="1794"/>
                      <a:pt x="1869" y="1797"/>
                    </a:cubicBezTo>
                    <a:close/>
                    <a:moveTo>
                      <a:pt x="1916" y="1748"/>
                    </a:moveTo>
                    <a:cubicBezTo>
                      <a:pt x="1919" y="1751"/>
                      <a:pt x="1922" y="1754"/>
                      <a:pt x="1924" y="1757"/>
                    </a:cubicBezTo>
                    <a:cubicBezTo>
                      <a:pt x="1930" y="1767"/>
                      <a:pt x="1934" y="1778"/>
                      <a:pt x="1933" y="1789"/>
                    </a:cubicBezTo>
                    <a:lnTo>
                      <a:pt x="1932" y="1792"/>
                    </a:lnTo>
                    <a:cubicBezTo>
                      <a:pt x="1932" y="1795"/>
                      <a:pt x="1931" y="1796"/>
                      <a:pt x="1930" y="1798"/>
                    </a:cubicBezTo>
                    <a:lnTo>
                      <a:pt x="1928" y="1800"/>
                    </a:lnTo>
                    <a:lnTo>
                      <a:pt x="1926" y="1801"/>
                    </a:lnTo>
                    <a:lnTo>
                      <a:pt x="1924" y="1803"/>
                    </a:lnTo>
                    <a:lnTo>
                      <a:pt x="1922" y="1803"/>
                    </a:lnTo>
                    <a:lnTo>
                      <a:pt x="1919" y="1804"/>
                    </a:lnTo>
                    <a:lnTo>
                      <a:pt x="1915" y="1804"/>
                    </a:lnTo>
                    <a:cubicBezTo>
                      <a:pt x="1912" y="1803"/>
                      <a:pt x="1910" y="1803"/>
                      <a:pt x="1907" y="1802"/>
                    </a:cubicBezTo>
                    <a:cubicBezTo>
                      <a:pt x="1905" y="1800"/>
                      <a:pt x="1903" y="1799"/>
                      <a:pt x="1901" y="1798"/>
                    </a:cubicBezTo>
                    <a:cubicBezTo>
                      <a:pt x="1900" y="1796"/>
                      <a:pt x="1898" y="1794"/>
                      <a:pt x="1897" y="1792"/>
                    </a:cubicBezTo>
                    <a:cubicBezTo>
                      <a:pt x="1896" y="1790"/>
                      <a:pt x="1895" y="1788"/>
                      <a:pt x="1895" y="1786"/>
                    </a:cubicBezTo>
                    <a:lnTo>
                      <a:pt x="1894" y="1782"/>
                    </a:lnTo>
                    <a:cubicBezTo>
                      <a:pt x="1894" y="1777"/>
                      <a:pt x="1894" y="1773"/>
                      <a:pt x="1896" y="1768"/>
                    </a:cubicBezTo>
                    <a:lnTo>
                      <a:pt x="1898" y="1764"/>
                    </a:lnTo>
                    <a:cubicBezTo>
                      <a:pt x="1900" y="1760"/>
                      <a:pt x="1903" y="1757"/>
                      <a:pt x="1907" y="1753"/>
                    </a:cubicBezTo>
                    <a:lnTo>
                      <a:pt x="1916" y="1748"/>
                    </a:lnTo>
                    <a:close/>
                    <a:moveTo>
                      <a:pt x="1976" y="1759"/>
                    </a:moveTo>
                    <a:cubicBezTo>
                      <a:pt x="1980" y="1758"/>
                      <a:pt x="1985" y="1757"/>
                      <a:pt x="1989" y="1756"/>
                    </a:cubicBezTo>
                    <a:cubicBezTo>
                      <a:pt x="1993" y="1756"/>
                      <a:pt x="1996" y="1756"/>
                      <a:pt x="1999" y="1756"/>
                    </a:cubicBezTo>
                    <a:cubicBezTo>
                      <a:pt x="2004" y="1756"/>
                      <a:pt x="2009" y="1756"/>
                      <a:pt x="2014" y="1758"/>
                    </a:cubicBezTo>
                    <a:cubicBezTo>
                      <a:pt x="2018" y="1759"/>
                      <a:pt x="2022" y="1760"/>
                      <a:pt x="2025" y="1761"/>
                    </a:cubicBezTo>
                    <a:cubicBezTo>
                      <a:pt x="2028" y="1763"/>
                      <a:pt x="2031" y="1764"/>
                      <a:pt x="2033" y="1766"/>
                    </a:cubicBezTo>
                    <a:cubicBezTo>
                      <a:pt x="2035" y="1768"/>
                      <a:pt x="2038" y="1770"/>
                      <a:pt x="2040" y="1772"/>
                    </a:cubicBezTo>
                    <a:cubicBezTo>
                      <a:pt x="2043" y="1775"/>
                      <a:pt x="2046" y="1779"/>
                      <a:pt x="2049" y="1784"/>
                    </a:cubicBezTo>
                    <a:cubicBezTo>
                      <a:pt x="2051" y="1786"/>
                      <a:pt x="2052" y="1789"/>
                      <a:pt x="2053" y="1792"/>
                    </a:cubicBezTo>
                    <a:cubicBezTo>
                      <a:pt x="2057" y="1800"/>
                      <a:pt x="2059" y="1807"/>
                      <a:pt x="2062" y="1815"/>
                    </a:cubicBezTo>
                    <a:lnTo>
                      <a:pt x="2038" y="1811"/>
                    </a:lnTo>
                    <a:cubicBezTo>
                      <a:pt x="2024" y="1809"/>
                      <a:pt x="2011" y="1806"/>
                      <a:pt x="1998" y="1801"/>
                    </a:cubicBezTo>
                    <a:cubicBezTo>
                      <a:pt x="1993" y="1799"/>
                      <a:pt x="1989" y="1797"/>
                      <a:pt x="1984" y="1795"/>
                    </a:cubicBezTo>
                    <a:lnTo>
                      <a:pt x="1979" y="1792"/>
                    </a:lnTo>
                    <a:cubicBezTo>
                      <a:pt x="1977" y="1790"/>
                      <a:pt x="1975" y="1788"/>
                      <a:pt x="1974" y="1786"/>
                    </a:cubicBezTo>
                    <a:lnTo>
                      <a:pt x="1971" y="1782"/>
                    </a:lnTo>
                    <a:lnTo>
                      <a:pt x="1970" y="1779"/>
                    </a:lnTo>
                    <a:lnTo>
                      <a:pt x="1969" y="1777"/>
                    </a:lnTo>
                    <a:lnTo>
                      <a:pt x="1969" y="1774"/>
                    </a:lnTo>
                    <a:lnTo>
                      <a:pt x="1969" y="1771"/>
                    </a:lnTo>
                    <a:lnTo>
                      <a:pt x="1970" y="1768"/>
                    </a:lnTo>
                    <a:lnTo>
                      <a:pt x="1971" y="1766"/>
                    </a:lnTo>
                    <a:lnTo>
                      <a:pt x="1973" y="1763"/>
                    </a:lnTo>
                    <a:lnTo>
                      <a:pt x="1976" y="1759"/>
                    </a:lnTo>
                    <a:close/>
                    <a:moveTo>
                      <a:pt x="1960" y="1715"/>
                    </a:moveTo>
                    <a:cubicBezTo>
                      <a:pt x="1959" y="1712"/>
                      <a:pt x="1959" y="1709"/>
                      <a:pt x="1958" y="1706"/>
                    </a:cubicBezTo>
                    <a:cubicBezTo>
                      <a:pt x="1958" y="1701"/>
                      <a:pt x="1959" y="1697"/>
                      <a:pt x="1961" y="1693"/>
                    </a:cubicBezTo>
                    <a:lnTo>
                      <a:pt x="1963" y="1691"/>
                    </a:lnTo>
                    <a:cubicBezTo>
                      <a:pt x="1969" y="1684"/>
                      <a:pt x="1978" y="1682"/>
                      <a:pt x="1987" y="1680"/>
                    </a:cubicBezTo>
                    <a:cubicBezTo>
                      <a:pt x="2004" y="1672"/>
                      <a:pt x="2021" y="1664"/>
                      <a:pt x="2040" y="1659"/>
                    </a:cubicBezTo>
                    <a:cubicBezTo>
                      <a:pt x="2043" y="1659"/>
                      <a:pt x="2046" y="1658"/>
                      <a:pt x="2049" y="1658"/>
                    </a:cubicBezTo>
                    <a:cubicBezTo>
                      <a:pt x="2052" y="1657"/>
                      <a:pt x="2056" y="1657"/>
                      <a:pt x="2059" y="1658"/>
                    </a:cubicBezTo>
                    <a:lnTo>
                      <a:pt x="2064" y="1659"/>
                    </a:lnTo>
                    <a:lnTo>
                      <a:pt x="2067" y="1661"/>
                    </a:lnTo>
                    <a:lnTo>
                      <a:pt x="2069" y="1662"/>
                    </a:lnTo>
                    <a:lnTo>
                      <a:pt x="2071" y="1664"/>
                    </a:lnTo>
                    <a:lnTo>
                      <a:pt x="2073" y="1666"/>
                    </a:lnTo>
                    <a:lnTo>
                      <a:pt x="2074" y="1669"/>
                    </a:lnTo>
                    <a:lnTo>
                      <a:pt x="2075" y="1671"/>
                    </a:lnTo>
                    <a:lnTo>
                      <a:pt x="2076" y="1676"/>
                    </a:lnTo>
                    <a:lnTo>
                      <a:pt x="2075" y="1682"/>
                    </a:lnTo>
                    <a:lnTo>
                      <a:pt x="2074" y="1687"/>
                    </a:lnTo>
                    <a:cubicBezTo>
                      <a:pt x="2072" y="1690"/>
                      <a:pt x="2071" y="1692"/>
                      <a:pt x="2068" y="1695"/>
                    </a:cubicBezTo>
                    <a:cubicBezTo>
                      <a:pt x="2066" y="1697"/>
                      <a:pt x="2063" y="1699"/>
                      <a:pt x="2060" y="1700"/>
                    </a:cubicBezTo>
                    <a:cubicBezTo>
                      <a:pt x="2050" y="1705"/>
                      <a:pt x="2039" y="1706"/>
                      <a:pt x="2027" y="1708"/>
                    </a:cubicBezTo>
                    <a:cubicBezTo>
                      <a:pt x="2023" y="1708"/>
                      <a:pt x="2019" y="1708"/>
                      <a:pt x="2014" y="1709"/>
                    </a:cubicBezTo>
                    <a:cubicBezTo>
                      <a:pt x="2008" y="1711"/>
                      <a:pt x="2003" y="1712"/>
                      <a:pt x="1997" y="1714"/>
                    </a:cubicBezTo>
                    <a:cubicBezTo>
                      <a:pt x="1987" y="1716"/>
                      <a:pt x="1976" y="1718"/>
                      <a:pt x="1967" y="1716"/>
                    </a:cubicBezTo>
                    <a:lnTo>
                      <a:pt x="1960" y="1715"/>
                    </a:lnTo>
                    <a:close/>
                    <a:moveTo>
                      <a:pt x="1948" y="1650"/>
                    </a:moveTo>
                    <a:lnTo>
                      <a:pt x="1947" y="1646"/>
                    </a:lnTo>
                    <a:cubicBezTo>
                      <a:pt x="1946" y="1642"/>
                      <a:pt x="1946" y="1638"/>
                      <a:pt x="1947" y="1634"/>
                    </a:cubicBezTo>
                    <a:lnTo>
                      <a:pt x="1948" y="1630"/>
                    </a:lnTo>
                    <a:cubicBezTo>
                      <a:pt x="1950" y="1626"/>
                      <a:pt x="1953" y="1624"/>
                      <a:pt x="1957" y="1621"/>
                    </a:cubicBezTo>
                    <a:cubicBezTo>
                      <a:pt x="1962" y="1618"/>
                      <a:pt x="1968" y="1616"/>
                      <a:pt x="1974" y="1615"/>
                    </a:cubicBezTo>
                    <a:cubicBezTo>
                      <a:pt x="1978" y="1607"/>
                      <a:pt x="1983" y="1600"/>
                      <a:pt x="1988" y="1593"/>
                    </a:cubicBezTo>
                    <a:lnTo>
                      <a:pt x="1992" y="1587"/>
                    </a:lnTo>
                    <a:cubicBezTo>
                      <a:pt x="1996" y="1582"/>
                      <a:pt x="2001" y="1577"/>
                      <a:pt x="2007" y="1573"/>
                    </a:cubicBezTo>
                    <a:cubicBezTo>
                      <a:pt x="2009" y="1572"/>
                      <a:pt x="2011" y="1571"/>
                      <a:pt x="2013" y="1570"/>
                    </a:cubicBezTo>
                    <a:cubicBezTo>
                      <a:pt x="2016" y="1569"/>
                      <a:pt x="2018" y="1568"/>
                      <a:pt x="2020" y="1567"/>
                    </a:cubicBezTo>
                    <a:cubicBezTo>
                      <a:pt x="2023" y="1567"/>
                      <a:pt x="2025" y="1567"/>
                      <a:pt x="2028" y="1567"/>
                    </a:cubicBezTo>
                    <a:cubicBezTo>
                      <a:pt x="2030" y="1568"/>
                      <a:pt x="2032" y="1568"/>
                      <a:pt x="2035" y="1569"/>
                    </a:cubicBezTo>
                    <a:cubicBezTo>
                      <a:pt x="2038" y="1570"/>
                      <a:pt x="2040" y="1571"/>
                      <a:pt x="2043" y="1573"/>
                    </a:cubicBezTo>
                    <a:lnTo>
                      <a:pt x="2046" y="1577"/>
                    </a:lnTo>
                    <a:cubicBezTo>
                      <a:pt x="2048" y="1581"/>
                      <a:pt x="2049" y="1585"/>
                      <a:pt x="2050" y="1590"/>
                    </a:cubicBezTo>
                    <a:cubicBezTo>
                      <a:pt x="2051" y="1592"/>
                      <a:pt x="2051" y="1594"/>
                      <a:pt x="2051" y="1596"/>
                    </a:cubicBezTo>
                    <a:cubicBezTo>
                      <a:pt x="2050" y="1600"/>
                      <a:pt x="2049" y="1604"/>
                      <a:pt x="2048" y="1608"/>
                    </a:cubicBezTo>
                    <a:cubicBezTo>
                      <a:pt x="2042" y="1624"/>
                      <a:pt x="2030" y="1637"/>
                      <a:pt x="2018" y="1650"/>
                    </a:cubicBezTo>
                    <a:lnTo>
                      <a:pt x="2013" y="1655"/>
                    </a:lnTo>
                    <a:lnTo>
                      <a:pt x="2008" y="1657"/>
                    </a:lnTo>
                    <a:cubicBezTo>
                      <a:pt x="1996" y="1660"/>
                      <a:pt x="1984" y="1663"/>
                      <a:pt x="1972" y="1662"/>
                    </a:cubicBezTo>
                    <a:cubicBezTo>
                      <a:pt x="1966" y="1662"/>
                      <a:pt x="1962" y="1661"/>
                      <a:pt x="1957" y="1659"/>
                    </a:cubicBezTo>
                    <a:lnTo>
                      <a:pt x="1952" y="1657"/>
                    </a:lnTo>
                    <a:cubicBezTo>
                      <a:pt x="1951" y="1655"/>
                      <a:pt x="1949" y="1652"/>
                      <a:pt x="1948" y="1650"/>
                    </a:cubicBezTo>
                    <a:close/>
                    <a:moveTo>
                      <a:pt x="1451" y="1478"/>
                    </a:moveTo>
                    <a:lnTo>
                      <a:pt x="1452" y="1482"/>
                    </a:lnTo>
                    <a:lnTo>
                      <a:pt x="1452" y="1485"/>
                    </a:lnTo>
                    <a:lnTo>
                      <a:pt x="1451" y="1489"/>
                    </a:lnTo>
                    <a:lnTo>
                      <a:pt x="1450" y="1493"/>
                    </a:lnTo>
                    <a:lnTo>
                      <a:pt x="1449" y="1496"/>
                    </a:lnTo>
                    <a:lnTo>
                      <a:pt x="1447" y="1499"/>
                    </a:lnTo>
                    <a:lnTo>
                      <a:pt x="1444" y="1501"/>
                    </a:lnTo>
                    <a:lnTo>
                      <a:pt x="1439" y="1506"/>
                    </a:lnTo>
                    <a:cubicBezTo>
                      <a:pt x="1437" y="1508"/>
                      <a:pt x="1434" y="1509"/>
                      <a:pt x="1431" y="1511"/>
                    </a:cubicBezTo>
                    <a:cubicBezTo>
                      <a:pt x="1428" y="1512"/>
                      <a:pt x="1425" y="1513"/>
                      <a:pt x="1421" y="1514"/>
                    </a:cubicBezTo>
                    <a:cubicBezTo>
                      <a:pt x="1418" y="1515"/>
                      <a:pt x="1415" y="1516"/>
                      <a:pt x="1412" y="1516"/>
                    </a:cubicBezTo>
                    <a:cubicBezTo>
                      <a:pt x="1407" y="1517"/>
                      <a:pt x="1403" y="1517"/>
                      <a:pt x="1399" y="1517"/>
                    </a:cubicBezTo>
                    <a:lnTo>
                      <a:pt x="1393" y="1516"/>
                    </a:lnTo>
                    <a:cubicBezTo>
                      <a:pt x="1390" y="1515"/>
                      <a:pt x="1387" y="1514"/>
                      <a:pt x="1384" y="1513"/>
                    </a:cubicBezTo>
                    <a:lnTo>
                      <a:pt x="1381" y="1511"/>
                    </a:lnTo>
                    <a:lnTo>
                      <a:pt x="1379" y="1509"/>
                    </a:lnTo>
                    <a:lnTo>
                      <a:pt x="1377" y="1507"/>
                    </a:lnTo>
                    <a:lnTo>
                      <a:pt x="1375" y="1504"/>
                    </a:lnTo>
                    <a:lnTo>
                      <a:pt x="1374" y="1501"/>
                    </a:lnTo>
                    <a:lnTo>
                      <a:pt x="1373" y="1497"/>
                    </a:lnTo>
                    <a:lnTo>
                      <a:pt x="1373" y="1493"/>
                    </a:lnTo>
                    <a:lnTo>
                      <a:pt x="1374" y="1490"/>
                    </a:lnTo>
                    <a:lnTo>
                      <a:pt x="1375" y="1486"/>
                    </a:lnTo>
                    <a:lnTo>
                      <a:pt x="1377" y="1483"/>
                    </a:lnTo>
                    <a:lnTo>
                      <a:pt x="1378" y="1480"/>
                    </a:lnTo>
                    <a:lnTo>
                      <a:pt x="1383" y="1475"/>
                    </a:lnTo>
                    <a:lnTo>
                      <a:pt x="1388" y="1471"/>
                    </a:lnTo>
                    <a:cubicBezTo>
                      <a:pt x="1391" y="1469"/>
                      <a:pt x="1394" y="1468"/>
                      <a:pt x="1397" y="1467"/>
                    </a:cubicBezTo>
                    <a:cubicBezTo>
                      <a:pt x="1400" y="1465"/>
                      <a:pt x="1403" y="1464"/>
                      <a:pt x="1407" y="1463"/>
                    </a:cubicBezTo>
                    <a:cubicBezTo>
                      <a:pt x="1410" y="1463"/>
                      <a:pt x="1413" y="1462"/>
                      <a:pt x="1416" y="1462"/>
                    </a:cubicBezTo>
                    <a:cubicBezTo>
                      <a:pt x="1421" y="1461"/>
                      <a:pt x="1425" y="1461"/>
                      <a:pt x="1429" y="1462"/>
                    </a:cubicBezTo>
                    <a:lnTo>
                      <a:pt x="1435" y="1463"/>
                    </a:lnTo>
                    <a:lnTo>
                      <a:pt x="1441" y="1465"/>
                    </a:lnTo>
                    <a:lnTo>
                      <a:pt x="1444" y="1467"/>
                    </a:lnTo>
                    <a:lnTo>
                      <a:pt x="1446" y="1469"/>
                    </a:lnTo>
                    <a:lnTo>
                      <a:pt x="1448" y="1471"/>
                    </a:lnTo>
                    <a:lnTo>
                      <a:pt x="1450" y="1474"/>
                    </a:lnTo>
                    <a:lnTo>
                      <a:pt x="1451" y="1478"/>
                    </a:lnTo>
                    <a:close/>
                    <a:moveTo>
                      <a:pt x="1811" y="291"/>
                    </a:moveTo>
                    <a:cubicBezTo>
                      <a:pt x="1816" y="284"/>
                      <a:pt x="1822" y="278"/>
                      <a:pt x="1828" y="273"/>
                    </a:cubicBezTo>
                    <a:cubicBezTo>
                      <a:pt x="1835" y="266"/>
                      <a:pt x="1842" y="260"/>
                      <a:pt x="1848" y="254"/>
                    </a:cubicBezTo>
                    <a:cubicBezTo>
                      <a:pt x="1856" y="247"/>
                      <a:pt x="1863" y="239"/>
                      <a:pt x="1869" y="232"/>
                    </a:cubicBezTo>
                    <a:cubicBezTo>
                      <a:pt x="1861" y="220"/>
                      <a:pt x="1855" y="206"/>
                      <a:pt x="1852" y="192"/>
                    </a:cubicBezTo>
                    <a:lnTo>
                      <a:pt x="1851" y="187"/>
                    </a:lnTo>
                    <a:cubicBezTo>
                      <a:pt x="1850" y="181"/>
                      <a:pt x="1850" y="175"/>
                      <a:pt x="1852" y="169"/>
                    </a:cubicBezTo>
                    <a:cubicBezTo>
                      <a:pt x="1852" y="166"/>
                      <a:pt x="1853" y="164"/>
                      <a:pt x="1855" y="161"/>
                    </a:cubicBezTo>
                    <a:lnTo>
                      <a:pt x="1858" y="157"/>
                    </a:lnTo>
                    <a:lnTo>
                      <a:pt x="1870" y="154"/>
                    </a:lnTo>
                    <a:cubicBezTo>
                      <a:pt x="1883" y="151"/>
                      <a:pt x="1895" y="147"/>
                      <a:pt x="1907" y="142"/>
                    </a:cubicBezTo>
                    <a:cubicBezTo>
                      <a:pt x="1911" y="139"/>
                      <a:pt x="1916" y="137"/>
                      <a:pt x="1920" y="134"/>
                    </a:cubicBezTo>
                    <a:cubicBezTo>
                      <a:pt x="1924" y="131"/>
                      <a:pt x="1928" y="128"/>
                      <a:pt x="1932" y="125"/>
                    </a:cubicBezTo>
                    <a:cubicBezTo>
                      <a:pt x="1936" y="120"/>
                      <a:pt x="1940" y="116"/>
                      <a:pt x="1944" y="111"/>
                    </a:cubicBezTo>
                    <a:cubicBezTo>
                      <a:pt x="1949" y="106"/>
                      <a:pt x="1952" y="100"/>
                      <a:pt x="1956" y="95"/>
                    </a:cubicBezTo>
                    <a:cubicBezTo>
                      <a:pt x="1961" y="96"/>
                      <a:pt x="1966" y="96"/>
                      <a:pt x="1971" y="97"/>
                    </a:cubicBezTo>
                    <a:cubicBezTo>
                      <a:pt x="1979" y="98"/>
                      <a:pt x="1988" y="98"/>
                      <a:pt x="1997" y="98"/>
                    </a:cubicBezTo>
                    <a:cubicBezTo>
                      <a:pt x="2000" y="98"/>
                      <a:pt x="2004" y="97"/>
                      <a:pt x="2008" y="97"/>
                    </a:cubicBezTo>
                    <a:cubicBezTo>
                      <a:pt x="2022" y="95"/>
                      <a:pt x="2036" y="91"/>
                      <a:pt x="2049" y="86"/>
                    </a:cubicBezTo>
                    <a:lnTo>
                      <a:pt x="2055" y="80"/>
                    </a:lnTo>
                    <a:lnTo>
                      <a:pt x="2057" y="77"/>
                    </a:lnTo>
                    <a:lnTo>
                      <a:pt x="2061" y="71"/>
                    </a:lnTo>
                    <a:lnTo>
                      <a:pt x="2063" y="65"/>
                    </a:lnTo>
                    <a:cubicBezTo>
                      <a:pt x="2064" y="62"/>
                      <a:pt x="2064" y="59"/>
                      <a:pt x="2064" y="56"/>
                    </a:cubicBezTo>
                    <a:lnTo>
                      <a:pt x="2064" y="50"/>
                    </a:lnTo>
                    <a:cubicBezTo>
                      <a:pt x="2063" y="43"/>
                      <a:pt x="2062" y="36"/>
                      <a:pt x="2061" y="29"/>
                    </a:cubicBezTo>
                    <a:lnTo>
                      <a:pt x="2062" y="23"/>
                    </a:lnTo>
                    <a:lnTo>
                      <a:pt x="2062" y="20"/>
                    </a:lnTo>
                    <a:lnTo>
                      <a:pt x="2064" y="16"/>
                    </a:lnTo>
                    <a:lnTo>
                      <a:pt x="2065" y="13"/>
                    </a:lnTo>
                    <a:lnTo>
                      <a:pt x="2068" y="10"/>
                    </a:lnTo>
                    <a:lnTo>
                      <a:pt x="2071" y="8"/>
                    </a:lnTo>
                    <a:lnTo>
                      <a:pt x="2075" y="6"/>
                    </a:lnTo>
                    <a:lnTo>
                      <a:pt x="2078" y="4"/>
                    </a:lnTo>
                    <a:lnTo>
                      <a:pt x="2083" y="3"/>
                    </a:lnTo>
                    <a:lnTo>
                      <a:pt x="2093" y="1"/>
                    </a:lnTo>
                    <a:lnTo>
                      <a:pt x="2100" y="0"/>
                    </a:lnTo>
                    <a:lnTo>
                      <a:pt x="2106" y="1"/>
                    </a:lnTo>
                    <a:lnTo>
                      <a:pt x="2111" y="3"/>
                    </a:lnTo>
                    <a:lnTo>
                      <a:pt x="2115" y="5"/>
                    </a:lnTo>
                    <a:lnTo>
                      <a:pt x="2119" y="7"/>
                    </a:lnTo>
                    <a:lnTo>
                      <a:pt x="2123" y="9"/>
                    </a:lnTo>
                    <a:lnTo>
                      <a:pt x="2127" y="12"/>
                    </a:lnTo>
                    <a:lnTo>
                      <a:pt x="2129" y="15"/>
                    </a:lnTo>
                    <a:lnTo>
                      <a:pt x="2132" y="19"/>
                    </a:lnTo>
                    <a:lnTo>
                      <a:pt x="2134" y="22"/>
                    </a:lnTo>
                    <a:lnTo>
                      <a:pt x="2138" y="30"/>
                    </a:lnTo>
                    <a:lnTo>
                      <a:pt x="2140" y="38"/>
                    </a:lnTo>
                    <a:cubicBezTo>
                      <a:pt x="2141" y="42"/>
                      <a:pt x="2142" y="47"/>
                      <a:pt x="2142" y="51"/>
                    </a:cubicBezTo>
                    <a:cubicBezTo>
                      <a:pt x="2144" y="67"/>
                      <a:pt x="2144" y="83"/>
                      <a:pt x="2145" y="98"/>
                    </a:cubicBezTo>
                    <a:cubicBezTo>
                      <a:pt x="2145" y="103"/>
                      <a:pt x="2146" y="108"/>
                      <a:pt x="2146" y="113"/>
                    </a:cubicBezTo>
                    <a:cubicBezTo>
                      <a:pt x="2147" y="118"/>
                      <a:pt x="2148" y="123"/>
                      <a:pt x="2149" y="128"/>
                    </a:cubicBezTo>
                    <a:lnTo>
                      <a:pt x="2150" y="131"/>
                    </a:lnTo>
                    <a:lnTo>
                      <a:pt x="2152" y="135"/>
                    </a:lnTo>
                    <a:lnTo>
                      <a:pt x="2155" y="139"/>
                    </a:lnTo>
                    <a:lnTo>
                      <a:pt x="2161" y="147"/>
                    </a:lnTo>
                    <a:lnTo>
                      <a:pt x="2170" y="155"/>
                    </a:lnTo>
                    <a:cubicBezTo>
                      <a:pt x="2181" y="165"/>
                      <a:pt x="2193" y="174"/>
                      <a:pt x="2205" y="185"/>
                    </a:cubicBezTo>
                    <a:lnTo>
                      <a:pt x="2214" y="194"/>
                    </a:lnTo>
                    <a:lnTo>
                      <a:pt x="2219" y="199"/>
                    </a:lnTo>
                    <a:lnTo>
                      <a:pt x="2223" y="205"/>
                    </a:lnTo>
                    <a:lnTo>
                      <a:pt x="2226" y="210"/>
                    </a:lnTo>
                    <a:lnTo>
                      <a:pt x="2229" y="216"/>
                    </a:lnTo>
                    <a:lnTo>
                      <a:pt x="2231" y="222"/>
                    </a:lnTo>
                    <a:lnTo>
                      <a:pt x="2232" y="229"/>
                    </a:lnTo>
                    <a:lnTo>
                      <a:pt x="2233" y="235"/>
                    </a:lnTo>
                    <a:lnTo>
                      <a:pt x="2232" y="242"/>
                    </a:lnTo>
                    <a:lnTo>
                      <a:pt x="2231" y="249"/>
                    </a:lnTo>
                    <a:lnTo>
                      <a:pt x="2228" y="257"/>
                    </a:lnTo>
                    <a:lnTo>
                      <a:pt x="2224" y="264"/>
                    </a:lnTo>
                    <a:lnTo>
                      <a:pt x="2219" y="271"/>
                    </a:lnTo>
                    <a:lnTo>
                      <a:pt x="2213" y="279"/>
                    </a:lnTo>
                    <a:lnTo>
                      <a:pt x="2206" y="286"/>
                    </a:lnTo>
                    <a:lnTo>
                      <a:pt x="2198" y="294"/>
                    </a:lnTo>
                    <a:lnTo>
                      <a:pt x="2189" y="301"/>
                    </a:lnTo>
                    <a:cubicBezTo>
                      <a:pt x="2188" y="303"/>
                      <a:pt x="2186" y="306"/>
                      <a:pt x="2185" y="308"/>
                    </a:cubicBezTo>
                    <a:cubicBezTo>
                      <a:pt x="2184" y="311"/>
                      <a:pt x="2184" y="314"/>
                      <a:pt x="2183" y="317"/>
                    </a:cubicBezTo>
                    <a:lnTo>
                      <a:pt x="2182" y="323"/>
                    </a:lnTo>
                    <a:cubicBezTo>
                      <a:pt x="2182" y="337"/>
                      <a:pt x="2185" y="351"/>
                      <a:pt x="2187" y="365"/>
                    </a:cubicBezTo>
                    <a:cubicBezTo>
                      <a:pt x="2187" y="369"/>
                      <a:pt x="2187" y="372"/>
                      <a:pt x="2188" y="376"/>
                    </a:cubicBezTo>
                    <a:cubicBezTo>
                      <a:pt x="2188" y="379"/>
                      <a:pt x="2188" y="383"/>
                      <a:pt x="2187" y="386"/>
                    </a:cubicBezTo>
                    <a:lnTo>
                      <a:pt x="2186" y="393"/>
                    </a:lnTo>
                    <a:lnTo>
                      <a:pt x="2184" y="397"/>
                    </a:lnTo>
                    <a:lnTo>
                      <a:pt x="2183" y="400"/>
                    </a:lnTo>
                    <a:lnTo>
                      <a:pt x="2180" y="403"/>
                    </a:lnTo>
                    <a:lnTo>
                      <a:pt x="2175" y="408"/>
                    </a:lnTo>
                    <a:lnTo>
                      <a:pt x="2172" y="410"/>
                    </a:lnTo>
                    <a:lnTo>
                      <a:pt x="2168" y="412"/>
                    </a:lnTo>
                    <a:lnTo>
                      <a:pt x="2161" y="414"/>
                    </a:lnTo>
                    <a:cubicBezTo>
                      <a:pt x="2157" y="415"/>
                      <a:pt x="2153" y="416"/>
                      <a:pt x="2149" y="417"/>
                    </a:cubicBezTo>
                    <a:cubicBezTo>
                      <a:pt x="2135" y="418"/>
                      <a:pt x="2121" y="418"/>
                      <a:pt x="2107" y="418"/>
                    </a:cubicBezTo>
                    <a:cubicBezTo>
                      <a:pt x="2098" y="418"/>
                      <a:pt x="2090" y="419"/>
                      <a:pt x="2082" y="420"/>
                    </a:cubicBezTo>
                    <a:cubicBezTo>
                      <a:pt x="2077" y="420"/>
                      <a:pt x="2073" y="421"/>
                      <a:pt x="2068" y="422"/>
                    </a:cubicBezTo>
                    <a:lnTo>
                      <a:pt x="2059" y="425"/>
                    </a:lnTo>
                    <a:cubicBezTo>
                      <a:pt x="2055" y="426"/>
                      <a:pt x="2051" y="428"/>
                      <a:pt x="2047" y="430"/>
                    </a:cubicBezTo>
                    <a:lnTo>
                      <a:pt x="2043" y="433"/>
                    </a:lnTo>
                    <a:lnTo>
                      <a:pt x="2039" y="436"/>
                    </a:lnTo>
                    <a:cubicBezTo>
                      <a:pt x="2027" y="442"/>
                      <a:pt x="2015" y="448"/>
                      <a:pt x="2003" y="453"/>
                    </a:cubicBezTo>
                    <a:cubicBezTo>
                      <a:pt x="1991" y="458"/>
                      <a:pt x="1980" y="463"/>
                      <a:pt x="1969" y="467"/>
                    </a:cubicBezTo>
                    <a:cubicBezTo>
                      <a:pt x="1960" y="471"/>
                      <a:pt x="1951" y="473"/>
                      <a:pt x="1942" y="476"/>
                    </a:cubicBezTo>
                    <a:cubicBezTo>
                      <a:pt x="1936" y="478"/>
                      <a:pt x="1930" y="479"/>
                      <a:pt x="1924" y="481"/>
                    </a:cubicBezTo>
                    <a:cubicBezTo>
                      <a:pt x="1918" y="482"/>
                      <a:pt x="1912" y="483"/>
                      <a:pt x="1906" y="483"/>
                    </a:cubicBezTo>
                    <a:cubicBezTo>
                      <a:pt x="1900" y="484"/>
                      <a:pt x="1894" y="484"/>
                      <a:pt x="1889" y="484"/>
                    </a:cubicBezTo>
                    <a:lnTo>
                      <a:pt x="1878" y="484"/>
                    </a:lnTo>
                    <a:lnTo>
                      <a:pt x="1868" y="482"/>
                    </a:lnTo>
                    <a:lnTo>
                      <a:pt x="1858" y="480"/>
                    </a:lnTo>
                    <a:lnTo>
                      <a:pt x="1848" y="476"/>
                    </a:lnTo>
                    <a:lnTo>
                      <a:pt x="1842" y="473"/>
                    </a:lnTo>
                    <a:lnTo>
                      <a:pt x="1838" y="466"/>
                    </a:lnTo>
                    <a:lnTo>
                      <a:pt x="1835" y="461"/>
                    </a:lnTo>
                    <a:lnTo>
                      <a:pt x="1833" y="456"/>
                    </a:lnTo>
                    <a:lnTo>
                      <a:pt x="1832" y="452"/>
                    </a:lnTo>
                    <a:lnTo>
                      <a:pt x="1831" y="447"/>
                    </a:lnTo>
                    <a:lnTo>
                      <a:pt x="1830" y="442"/>
                    </a:lnTo>
                    <a:lnTo>
                      <a:pt x="1830" y="438"/>
                    </a:lnTo>
                    <a:lnTo>
                      <a:pt x="1830" y="434"/>
                    </a:lnTo>
                    <a:lnTo>
                      <a:pt x="1831" y="430"/>
                    </a:lnTo>
                    <a:lnTo>
                      <a:pt x="1834" y="422"/>
                    </a:lnTo>
                    <a:cubicBezTo>
                      <a:pt x="1835" y="418"/>
                      <a:pt x="1837" y="415"/>
                      <a:pt x="1839" y="411"/>
                    </a:cubicBezTo>
                    <a:cubicBezTo>
                      <a:pt x="1844" y="404"/>
                      <a:pt x="1849" y="397"/>
                      <a:pt x="1854" y="390"/>
                    </a:cubicBezTo>
                    <a:cubicBezTo>
                      <a:pt x="1859" y="383"/>
                      <a:pt x="1863" y="376"/>
                      <a:pt x="1864" y="368"/>
                    </a:cubicBezTo>
                    <a:cubicBezTo>
                      <a:pt x="1860" y="368"/>
                      <a:pt x="1856" y="368"/>
                      <a:pt x="1852" y="368"/>
                    </a:cubicBezTo>
                    <a:cubicBezTo>
                      <a:pt x="1841" y="370"/>
                      <a:pt x="1831" y="371"/>
                      <a:pt x="1821" y="371"/>
                    </a:cubicBezTo>
                    <a:lnTo>
                      <a:pt x="1815" y="371"/>
                    </a:lnTo>
                    <a:cubicBezTo>
                      <a:pt x="1812" y="370"/>
                      <a:pt x="1809" y="370"/>
                      <a:pt x="1806" y="368"/>
                    </a:cubicBezTo>
                    <a:lnTo>
                      <a:pt x="1803" y="367"/>
                    </a:lnTo>
                    <a:lnTo>
                      <a:pt x="1800" y="365"/>
                    </a:lnTo>
                    <a:lnTo>
                      <a:pt x="1798" y="363"/>
                    </a:lnTo>
                    <a:lnTo>
                      <a:pt x="1796" y="360"/>
                    </a:lnTo>
                    <a:lnTo>
                      <a:pt x="1794" y="357"/>
                    </a:lnTo>
                    <a:lnTo>
                      <a:pt x="1793" y="353"/>
                    </a:lnTo>
                    <a:lnTo>
                      <a:pt x="1792" y="350"/>
                    </a:lnTo>
                    <a:lnTo>
                      <a:pt x="1791" y="346"/>
                    </a:lnTo>
                    <a:lnTo>
                      <a:pt x="1791" y="337"/>
                    </a:lnTo>
                    <a:lnTo>
                      <a:pt x="1793" y="328"/>
                    </a:lnTo>
                    <a:lnTo>
                      <a:pt x="1795" y="319"/>
                    </a:lnTo>
                    <a:lnTo>
                      <a:pt x="1798" y="311"/>
                    </a:lnTo>
                    <a:cubicBezTo>
                      <a:pt x="1799" y="308"/>
                      <a:pt x="1801" y="304"/>
                      <a:pt x="1803" y="301"/>
                    </a:cubicBezTo>
                    <a:cubicBezTo>
                      <a:pt x="1806" y="297"/>
                      <a:pt x="1808" y="294"/>
                      <a:pt x="1811" y="291"/>
                    </a:cubicBezTo>
                    <a:close/>
                    <a:moveTo>
                      <a:pt x="1981" y="527"/>
                    </a:moveTo>
                    <a:lnTo>
                      <a:pt x="1984" y="517"/>
                    </a:lnTo>
                    <a:cubicBezTo>
                      <a:pt x="1985" y="512"/>
                      <a:pt x="1987" y="508"/>
                      <a:pt x="1989" y="503"/>
                    </a:cubicBezTo>
                    <a:lnTo>
                      <a:pt x="1993" y="496"/>
                    </a:lnTo>
                    <a:lnTo>
                      <a:pt x="1995" y="493"/>
                    </a:lnTo>
                    <a:lnTo>
                      <a:pt x="1998" y="490"/>
                    </a:lnTo>
                    <a:lnTo>
                      <a:pt x="2001" y="488"/>
                    </a:lnTo>
                    <a:lnTo>
                      <a:pt x="2004" y="486"/>
                    </a:lnTo>
                    <a:lnTo>
                      <a:pt x="2007" y="484"/>
                    </a:lnTo>
                    <a:lnTo>
                      <a:pt x="2010" y="483"/>
                    </a:lnTo>
                    <a:lnTo>
                      <a:pt x="2017" y="481"/>
                    </a:lnTo>
                    <a:lnTo>
                      <a:pt x="2025" y="480"/>
                    </a:lnTo>
                    <a:cubicBezTo>
                      <a:pt x="2037" y="480"/>
                      <a:pt x="2050" y="482"/>
                      <a:pt x="2063" y="483"/>
                    </a:cubicBezTo>
                    <a:cubicBezTo>
                      <a:pt x="2074" y="475"/>
                      <a:pt x="2086" y="467"/>
                      <a:pt x="2099" y="461"/>
                    </a:cubicBezTo>
                    <a:cubicBezTo>
                      <a:pt x="2105" y="459"/>
                      <a:pt x="2111" y="456"/>
                      <a:pt x="2117" y="454"/>
                    </a:cubicBezTo>
                    <a:cubicBezTo>
                      <a:pt x="2122" y="453"/>
                      <a:pt x="2127" y="451"/>
                      <a:pt x="2131" y="450"/>
                    </a:cubicBezTo>
                    <a:lnTo>
                      <a:pt x="2141" y="449"/>
                    </a:lnTo>
                    <a:cubicBezTo>
                      <a:pt x="2146" y="448"/>
                      <a:pt x="2150" y="448"/>
                      <a:pt x="2155" y="448"/>
                    </a:cubicBezTo>
                    <a:lnTo>
                      <a:pt x="2164" y="449"/>
                    </a:lnTo>
                    <a:lnTo>
                      <a:pt x="2174" y="451"/>
                    </a:lnTo>
                    <a:lnTo>
                      <a:pt x="2183" y="454"/>
                    </a:lnTo>
                    <a:lnTo>
                      <a:pt x="2192" y="459"/>
                    </a:lnTo>
                    <a:lnTo>
                      <a:pt x="2201" y="465"/>
                    </a:lnTo>
                    <a:lnTo>
                      <a:pt x="2207" y="470"/>
                    </a:lnTo>
                    <a:lnTo>
                      <a:pt x="2209" y="477"/>
                    </a:lnTo>
                    <a:lnTo>
                      <a:pt x="2210" y="483"/>
                    </a:lnTo>
                    <a:lnTo>
                      <a:pt x="2210" y="488"/>
                    </a:lnTo>
                    <a:lnTo>
                      <a:pt x="2209" y="493"/>
                    </a:lnTo>
                    <a:lnTo>
                      <a:pt x="2208" y="499"/>
                    </a:lnTo>
                    <a:lnTo>
                      <a:pt x="2205" y="510"/>
                    </a:lnTo>
                    <a:lnTo>
                      <a:pt x="2202" y="522"/>
                    </a:lnTo>
                    <a:cubicBezTo>
                      <a:pt x="2195" y="539"/>
                      <a:pt x="2187" y="556"/>
                      <a:pt x="2181" y="573"/>
                    </a:cubicBezTo>
                    <a:lnTo>
                      <a:pt x="2178" y="584"/>
                    </a:lnTo>
                    <a:cubicBezTo>
                      <a:pt x="2176" y="589"/>
                      <a:pt x="2176" y="594"/>
                      <a:pt x="2175" y="599"/>
                    </a:cubicBezTo>
                    <a:lnTo>
                      <a:pt x="2175" y="603"/>
                    </a:lnTo>
                    <a:lnTo>
                      <a:pt x="2175" y="607"/>
                    </a:lnTo>
                    <a:lnTo>
                      <a:pt x="2176" y="611"/>
                    </a:lnTo>
                    <a:lnTo>
                      <a:pt x="2177" y="614"/>
                    </a:lnTo>
                    <a:lnTo>
                      <a:pt x="2178" y="618"/>
                    </a:lnTo>
                    <a:lnTo>
                      <a:pt x="2180" y="621"/>
                    </a:lnTo>
                    <a:lnTo>
                      <a:pt x="2183" y="624"/>
                    </a:lnTo>
                    <a:lnTo>
                      <a:pt x="2186" y="626"/>
                    </a:lnTo>
                    <a:lnTo>
                      <a:pt x="2189" y="628"/>
                    </a:lnTo>
                    <a:cubicBezTo>
                      <a:pt x="2193" y="628"/>
                      <a:pt x="2197" y="628"/>
                      <a:pt x="2201" y="626"/>
                    </a:cubicBezTo>
                    <a:lnTo>
                      <a:pt x="2204" y="624"/>
                    </a:lnTo>
                    <a:cubicBezTo>
                      <a:pt x="2208" y="620"/>
                      <a:pt x="2209" y="616"/>
                      <a:pt x="2211" y="612"/>
                    </a:cubicBezTo>
                    <a:cubicBezTo>
                      <a:pt x="2215" y="599"/>
                      <a:pt x="2216" y="586"/>
                      <a:pt x="2216" y="572"/>
                    </a:cubicBezTo>
                    <a:lnTo>
                      <a:pt x="2216" y="565"/>
                    </a:lnTo>
                    <a:lnTo>
                      <a:pt x="2220" y="558"/>
                    </a:lnTo>
                    <a:cubicBezTo>
                      <a:pt x="2221" y="556"/>
                      <a:pt x="2223" y="554"/>
                      <a:pt x="2225" y="552"/>
                    </a:cubicBezTo>
                    <a:cubicBezTo>
                      <a:pt x="2229" y="547"/>
                      <a:pt x="2233" y="544"/>
                      <a:pt x="2238" y="540"/>
                    </a:cubicBezTo>
                    <a:cubicBezTo>
                      <a:pt x="2253" y="530"/>
                      <a:pt x="2269" y="522"/>
                      <a:pt x="2285" y="514"/>
                    </a:cubicBezTo>
                    <a:cubicBezTo>
                      <a:pt x="2289" y="512"/>
                      <a:pt x="2292" y="509"/>
                      <a:pt x="2296" y="507"/>
                    </a:cubicBezTo>
                    <a:lnTo>
                      <a:pt x="2310" y="515"/>
                    </a:lnTo>
                    <a:lnTo>
                      <a:pt x="2327" y="526"/>
                    </a:lnTo>
                    <a:lnTo>
                      <a:pt x="2342" y="537"/>
                    </a:lnTo>
                    <a:lnTo>
                      <a:pt x="2349" y="543"/>
                    </a:lnTo>
                    <a:lnTo>
                      <a:pt x="2355" y="548"/>
                    </a:lnTo>
                    <a:lnTo>
                      <a:pt x="2360" y="554"/>
                    </a:lnTo>
                    <a:lnTo>
                      <a:pt x="2365" y="559"/>
                    </a:lnTo>
                    <a:lnTo>
                      <a:pt x="2370" y="565"/>
                    </a:lnTo>
                    <a:lnTo>
                      <a:pt x="2374" y="570"/>
                    </a:lnTo>
                    <a:lnTo>
                      <a:pt x="2378" y="575"/>
                    </a:lnTo>
                    <a:lnTo>
                      <a:pt x="2381" y="581"/>
                    </a:lnTo>
                    <a:lnTo>
                      <a:pt x="2383" y="586"/>
                    </a:lnTo>
                    <a:lnTo>
                      <a:pt x="2386" y="592"/>
                    </a:lnTo>
                    <a:lnTo>
                      <a:pt x="2389" y="603"/>
                    </a:lnTo>
                    <a:lnTo>
                      <a:pt x="2391" y="613"/>
                    </a:lnTo>
                    <a:lnTo>
                      <a:pt x="2392" y="624"/>
                    </a:lnTo>
                    <a:cubicBezTo>
                      <a:pt x="2393" y="629"/>
                      <a:pt x="2393" y="634"/>
                      <a:pt x="2392" y="639"/>
                    </a:cubicBezTo>
                    <a:cubicBezTo>
                      <a:pt x="2392" y="653"/>
                      <a:pt x="2390" y="666"/>
                      <a:pt x="2388" y="679"/>
                    </a:cubicBezTo>
                    <a:lnTo>
                      <a:pt x="2389" y="688"/>
                    </a:lnTo>
                    <a:lnTo>
                      <a:pt x="2390" y="698"/>
                    </a:lnTo>
                    <a:lnTo>
                      <a:pt x="2389" y="706"/>
                    </a:lnTo>
                    <a:lnTo>
                      <a:pt x="2388" y="714"/>
                    </a:lnTo>
                    <a:lnTo>
                      <a:pt x="2387" y="721"/>
                    </a:lnTo>
                    <a:lnTo>
                      <a:pt x="2385" y="728"/>
                    </a:lnTo>
                    <a:lnTo>
                      <a:pt x="2382" y="734"/>
                    </a:lnTo>
                    <a:lnTo>
                      <a:pt x="2379" y="739"/>
                    </a:lnTo>
                    <a:lnTo>
                      <a:pt x="2376" y="743"/>
                    </a:lnTo>
                    <a:lnTo>
                      <a:pt x="2372" y="747"/>
                    </a:lnTo>
                    <a:lnTo>
                      <a:pt x="2368" y="751"/>
                    </a:lnTo>
                    <a:lnTo>
                      <a:pt x="2363" y="754"/>
                    </a:lnTo>
                    <a:lnTo>
                      <a:pt x="2359" y="756"/>
                    </a:lnTo>
                    <a:lnTo>
                      <a:pt x="2350" y="760"/>
                    </a:lnTo>
                    <a:cubicBezTo>
                      <a:pt x="2343" y="762"/>
                      <a:pt x="2337" y="763"/>
                      <a:pt x="2330" y="765"/>
                    </a:cubicBezTo>
                    <a:cubicBezTo>
                      <a:pt x="2326" y="766"/>
                      <a:pt x="2320" y="767"/>
                      <a:pt x="2317" y="770"/>
                    </a:cubicBezTo>
                    <a:cubicBezTo>
                      <a:pt x="2315" y="773"/>
                      <a:pt x="2316" y="775"/>
                      <a:pt x="2317" y="778"/>
                    </a:cubicBezTo>
                    <a:lnTo>
                      <a:pt x="2318" y="783"/>
                    </a:lnTo>
                    <a:lnTo>
                      <a:pt x="2319" y="788"/>
                    </a:lnTo>
                    <a:lnTo>
                      <a:pt x="2320" y="796"/>
                    </a:lnTo>
                    <a:lnTo>
                      <a:pt x="2323" y="802"/>
                    </a:lnTo>
                    <a:lnTo>
                      <a:pt x="2326" y="807"/>
                    </a:lnTo>
                    <a:cubicBezTo>
                      <a:pt x="2328" y="809"/>
                      <a:pt x="2330" y="811"/>
                      <a:pt x="2333" y="813"/>
                    </a:cubicBezTo>
                    <a:cubicBezTo>
                      <a:pt x="2335" y="815"/>
                      <a:pt x="2338" y="817"/>
                      <a:pt x="2340" y="819"/>
                    </a:cubicBezTo>
                    <a:cubicBezTo>
                      <a:pt x="2349" y="824"/>
                      <a:pt x="2359" y="827"/>
                      <a:pt x="2367" y="833"/>
                    </a:cubicBezTo>
                    <a:lnTo>
                      <a:pt x="2373" y="837"/>
                    </a:lnTo>
                    <a:lnTo>
                      <a:pt x="2379" y="842"/>
                    </a:lnTo>
                    <a:lnTo>
                      <a:pt x="2381" y="845"/>
                    </a:lnTo>
                    <a:lnTo>
                      <a:pt x="2383" y="848"/>
                    </a:lnTo>
                    <a:lnTo>
                      <a:pt x="2384" y="852"/>
                    </a:lnTo>
                    <a:lnTo>
                      <a:pt x="2386" y="856"/>
                    </a:lnTo>
                    <a:lnTo>
                      <a:pt x="2386" y="860"/>
                    </a:lnTo>
                    <a:lnTo>
                      <a:pt x="2387" y="867"/>
                    </a:lnTo>
                    <a:lnTo>
                      <a:pt x="2382" y="875"/>
                    </a:lnTo>
                    <a:cubicBezTo>
                      <a:pt x="2370" y="898"/>
                      <a:pt x="2360" y="921"/>
                      <a:pt x="2347" y="942"/>
                    </a:cubicBezTo>
                    <a:cubicBezTo>
                      <a:pt x="2342" y="950"/>
                      <a:pt x="2337" y="958"/>
                      <a:pt x="2332" y="965"/>
                    </a:cubicBezTo>
                    <a:cubicBezTo>
                      <a:pt x="2328" y="970"/>
                      <a:pt x="2325" y="974"/>
                      <a:pt x="2321" y="978"/>
                    </a:cubicBezTo>
                    <a:cubicBezTo>
                      <a:pt x="2314" y="978"/>
                      <a:pt x="2307" y="977"/>
                      <a:pt x="2300" y="977"/>
                    </a:cubicBezTo>
                    <a:cubicBezTo>
                      <a:pt x="2293" y="977"/>
                      <a:pt x="2287" y="978"/>
                      <a:pt x="2281" y="979"/>
                    </a:cubicBezTo>
                    <a:cubicBezTo>
                      <a:pt x="2274" y="980"/>
                      <a:pt x="2268" y="981"/>
                      <a:pt x="2261" y="982"/>
                    </a:cubicBezTo>
                    <a:cubicBezTo>
                      <a:pt x="2250" y="985"/>
                      <a:pt x="2239" y="989"/>
                      <a:pt x="2228" y="992"/>
                    </a:cubicBezTo>
                    <a:cubicBezTo>
                      <a:pt x="2223" y="992"/>
                      <a:pt x="2218" y="993"/>
                      <a:pt x="2213" y="994"/>
                    </a:cubicBezTo>
                    <a:cubicBezTo>
                      <a:pt x="2209" y="994"/>
                      <a:pt x="2205" y="994"/>
                      <a:pt x="2201" y="993"/>
                    </a:cubicBezTo>
                    <a:cubicBezTo>
                      <a:pt x="2196" y="993"/>
                      <a:pt x="2191" y="992"/>
                      <a:pt x="2186" y="992"/>
                    </a:cubicBezTo>
                    <a:lnTo>
                      <a:pt x="2176" y="988"/>
                    </a:lnTo>
                    <a:cubicBezTo>
                      <a:pt x="2172" y="986"/>
                      <a:pt x="2169" y="983"/>
                      <a:pt x="2165" y="981"/>
                    </a:cubicBezTo>
                    <a:cubicBezTo>
                      <a:pt x="2162" y="979"/>
                      <a:pt x="2159" y="976"/>
                      <a:pt x="2156" y="974"/>
                    </a:cubicBezTo>
                    <a:cubicBezTo>
                      <a:pt x="2153" y="971"/>
                      <a:pt x="2151" y="969"/>
                      <a:pt x="2149" y="966"/>
                    </a:cubicBezTo>
                    <a:cubicBezTo>
                      <a:pt x="2147" y="963"/>
                      <a:pt x="2145" y="959"/>
                      <a:pt x="2143" y="955"/>
                    </a:cubicBezTo>
                    <a:lnTo>
                      <a:pt x="2140" y="950"/>
                    </a:lnTo>
                    <a:cubicBezTo>
                      <a:pt x="2137" y="942"/>
                      <a:pt x="2135" y="933"/>
                      <a:pt x="2130" y="926"/>
                    </a:cubicBezTo>
                    <a:lnTo>
                      <a:pt x="2127" y="924"/>
                    </a:lnTo>
                    <a:cubicBezTo>
                      <a:pt x="2124" y="921"/>
                      <a:pt x="2121" y="920"/>
                      <a:pt x="2118" y="918"/>
                    </a:cubicBezTo>
                    <a:cubicBezTo>
                      <a:pt x="2115" y="917"/>
                      <a:pt x="2113" y="916"/>
                      <a:pt x="2110" y="915"/>
                    </a:cubicBezTo>
                    <a:cubicBezTo>
                      <a:pt x="2096" y="911"/>
                      <a:pt x="2083" y="911"/>
                      <a:pt x="2069" y="909"/>
                    </a:cubicBezTo>
                    <a:cubicBezTo>
                      <a:pt x="2064" y="908"/>
                      <a:pt x="2059" y="907"/>
                      <a:pt x="2053" y="906"/>
                    </a:cubicBezTo>
                    <a:lnTo>
                      <a:pt x="2046" y="903"/>
                    </a:lnTo>
                    <a:cubicBezTo>
                      <a:pt x="2041" y="901"/>
                      <a:pt x="2038" y="899"/>
                      <a:pt x="2034" y="897"/>
                    </a:cubicBezTo>
                    <a:lnTo>
                      <a:pt x="2026" y="892"/>
                    </a:lnTo>
                    <a:cubicBezTo>
                      <a:pt x="2023" y="890"/>
                      <a:pt x="2020" y="887"/>
                      <a:pt x="2017" y="884"/>
                    </a:cubicBezTo>
                    <a:cubicBezTo>
                      <a:pt x="2010" y="883"/>
                      <a:pt x="2004" y="881"/>
                      <a:pt x="1997" y="878"/>
                    </a:cubicBezTo>
                    <a:lnTo>
                      <a:pt x="1988" y="874"/>
                    </a:lnTo>
                    <a:cubicBezTo>
                      <a:pt x="1985" y="872"/>
                      <a:pt x="1981" y="869"/>
                      <a:pt x="1977" y="866"/>
                    </a:cubicBezTo>
                    <a:cubicBezTo>
                      <a:pt x="1974" y="864"/>
                      <a:pt x="1970" y="861"/>
                      <a:pt x="1967" y="858"/>
                    </a:cubicBezTo>
                    <a:cubicBezTo>
                      <a:pt x="1964" y="854"/>
                      <a:pt x="1961" y="851"/>
                      <a:pt x="1958" y="848"/>
                    </a:cubicBezTo>
                    <a:cubicBezTo>
                      <a:pt x="1955" y="843"/>
                      <a:pt x="1952" y="838"/>
                      <a:pt x="1949" y="833"/>
                    </a:cubicBezTo>
                    <a:cubicBezTo>
                      <a:pt x="1946" y="828"/>
                      <a:pt x="1943" y="823"/>
                      <a:pt x="1941" y="818"/>
                    </a:cubicBezTo>
                    <a:cubicBezTo>
                      <a:pt x="1938" y="811"/>
                      <a:pt x="1936" y="804"/>
                      <a:pt x="1934" y="798"/>
                    </a:cubicBezTo>
                    <a:cubicBezTo>
                      <a:pt x="1933" y="793"/>
                      <a:pt x="1931" y="789"/>
                      <a:pt x="1930" y="785"/>
                    </a:cubicBezTo>
                    <a:cubicBezTo>
                      <a:pt x="1929" y="760"/>
                      <a:pt x="1927" y="734"/>
                      <a:pt x="1926" y="709"/>
                    </a:cubicBezTo>
                    <a:cubicBezTo>
                      <a:pt x="1924" y="706"/>
                      <a:pt x="1921" y="704"/>
                      <a:pt x="1919" y="702"/>
                    </a:cubicBezTo>
                    <a:cubicBezTo>
                      <a:pt x="1912" y="698"/>
                      <a:pt x="1905" y="694"/>
                      <a:pt x="1897" y="690"/>
                    </a:cubicBezTo>
                    <a:cubicBezTo>
                      <a:pt x="1887" y="685"/>
                      <a:pt x="1878" y="680"/>
                      <a:pt x="1868" y="673"/>
                    </a:cubicBezTo>
                    <a:cubicBezTo>
                      <a:pt x="1865" y="671"/>
                      <a:pt x="1861" y="668"/>
                      <a:pt x="1858" y="665"/>
                    </a:cubicBezTo>
                    <a:lnTo>
                      <a:pt x="1855" y="661"/>
                    </a:lnTo>
                    <a:lnTo>
                      <a:pt x="1853" y="657"/>
                    </a:lnTo>
                    <a:cubicBezTo>
                      <a:pt x="1852" y="654"/>
                      <a:pt x="1851" y="651"/>
                      <a:pt x="1851" y="647"/>
                    </a:cubicBezTo>
                    <a:lnTo>
                      <a:pt x="1852" y="644"/>
                    </a:lnTo>
                    <a:cubicBezTo>
                      <a:pt x="1853" y="639"/>
                      <a:pt x="1855" y="636"/>
                      <a:pt x="1858" y="632"/>
                    </a:cubicBezTo>
                    <a:lnTo>
                      <a:pt x="1861" y="629"/>
                    </a:lnTo>
                    <a:cubicBezTo>
                      <a:pt x="1867" y="623"/>
                      <a:pt x="1875" y="620"/>
                      <a:pt x="1884" y="618"/>
                    </a:cubicBezTo>
                    <a:cubicBezTo>
                      <a:pt x="1886" y="613"/>
                      <a:pt x="1889" y="609"/>
                      <a:pt x="1891" y="605"/>
                    </a:cubicBezTo>
                    <a:lnTo>
                      <a:pt x="1894" y="602"/>
                    </a:lnTo>
                    <a:lnTo>
                      <a:pt x="1897" y="599"/>
                    </a:lnTo>
                    <a:lnTo>
                      <a:pt x="1904" y="593"/>
                    </a:lnTo>
                    <a:lnTo>
                      <a:pt x="1911" y="589"/>
                    </a:lnTo>
                    <a:cubicBezTo>
                      <a:pt x="1915" y="588"/>
                      <a:pt x="1918" y="586"/>
                      <a:pt x="1922" y="585"/>
                    </a:cubicBezTo>
                    <a:cubicBezTo>
                      <a:pt x="1930" y="582"/>
                      <a:pt x="1939" y="580"/>
                      <a:pt x="1947" y="579"/>
                    </a:cubicBezTo>
                    <a:cubicBezTo>
                      <a:pt x="1956" y="577"/>
                      <a:pt x="1965" y="575"/>
                      <a:pt x="1973" y="570"/>
                    </a:cubicBezTo>
                    <a:lnTo>
                      <a:pt x="1974" y="569"/>
                    </a:lnTo>
                    <a:cubicBezTo>
                      <a:pt x="1976" y="555"/>
                      <a:pt x="1978" y="541"/>
                      <a:pt x="1981" y="527"/>
                    </a:cubicBezTo>
                    <a:close/>
                    <a:moveTo>
                      <a:pt x="1707" y="426"/>
                    </a:moveTo>
                    <a:lnTo>
                      <a:pt x="1713" y="425"/>
                    </a:lnTo>
                    <a:lnTo>
                      <a:pt x="1721" y="424"/>
                    </a:lnTo>
                    <a:lnTo>
                      <a:pt x="1729" y="424"/>
                    </a:lnTo>
                    <a:lnTo>
                      <a:pt x="1737" y="425"/>
                    </a:lnTo>
                    <a:lnTo>
                      <a:pt x="1745" y="427"/>
                    </a:lnTo>
                    <a:lnTo>
                      <a:pt x="1753" y="429"/>
                    </a:lnTo>
                    <a:lnTo>
                      <a:pt x="1761" y="431"/>
                    </a:lnTo>
                    <a:lnTo>
                      <a:pt x="1769" y="435"/>
                    </a:lnTo>
                    <a:lnTo>
                      <a:pt x="1777" y="438"/>
                    </a:lnTo>
                    <a:lnTo>
                      <a:pt x="1785" y="442"/>
                    </a:lnTo>
                    <a:lnTo>
                      <a:pt x="1800" y="452"/>
                    </a:lnTo>
                    <a:lnTo>
                      <a:pt x="1815" y="462"/>
                    </a:lnTo>
                    <a:cubicBezTo>
                      <a:pt x="1823" y="467"/>
                      <a:pt x="1830" y="473"/>
                      <a:pt x="1837" y="479"/>
                    </a:cubicBezTo>
                    <a:cubicBezTo>
                      <a:pt x="1843" y="485"/>
                      <a:pt x="1850" y="490"/>
                      <a:pt x="1856" y="496"/>
                    </a:cubicBezTo>
                    <a:cubicBezTo>
                      <a:pt x="1862" y="502"/>
                      <a:pt x="1867" y="507"/>
                      <a:pt x="1872" y="513"/>
                    </a:cubicBezTo>
                    <a:cubicBezTo>
                      <a:pt x="1877" y="518"/>
                      <a:pt x="1881" y="523"/>
                      <a:pt x="1885" y="529"/>
                    </a:cubicBezTo>
                    <a:cubicBezTo>
                      <a:pt x="1889" y="533"/>
                      <a:pt x="1892" y="537"/>
                      <a:pt x="1894" y="541"/>
                    </a:cubicBezTo>
                    <a:lnTo>
                      <a:pt x="1896" y="545"/>
                    </a:lnTo>
                    <a:lnTo>
                      <a:pt x="1898" y="549"/>
                    </a:lnTo>
                    <a:lnTo>
                      <a:pt x="1900" y="554"/>
                    </a:lnTo>
                    <a:lnTo>
                      <a:pt x="1896" y="564"/>
                    </a:lnTo>
                    <a:lnTo>
                      <a:pt x="1893" y="570"/>
                    </a:lnTo>
                    <a:lnTo>
                      <a:pt x="1889" y="576"/>
                    </a:lnTo>
                    <a:lnTo>
                      <a:pt x="1886" y="582"/>
                    </a:lnTo>
                    <a:lnTo>
                      <a:pt x="1882" y="587"/>
                    </a:lnTo>
                    <a:lnTo>
                      <a:pt x="1878" y="591"/>
                    </a:lnTo>
                    <a:lnTo>
                      <a:pt x="1874" y="595"/>
                    </a:lnTo>
                    <a:lnTo>
                      <a:pt x="1870" y="599"/>
                    </a:lnTo>
                    <a:lnTo>
                      <a:pt x="1865" y="602"/>
                    </a:lnTo>
                    <a:lnTo>
                      <a:pt x="1861" y="605"/>
                    </a:lnTo>
                    <a:lnTo>
                      <a:pt x="1856" y="607"/>
                    </a:lnTo>
                    <a:lnTo>
                      <a:pt x="1851" y="608"/>
                    </a:lnTo>
                    <a:lnTo>
                      <a:pt x="1846" y="609"/>
                    </a:lnTo>
                    <a:lnTo>
                      <a:pt x="1841" y="610"/>
                    </a:lnTo>
                    <a:lnTo>
                      <a:pt x="1835" y="610"/>
                    </a:lnTo>
                    <a:lnTo>
                      <a:pt x="1830" y="609"/>
                    </a:lnTo>
                    <a:lnTo>
                      <a:pt x="1825" y="608"/>
                    </a:lnTo>
                    <a:lnTo>
                      <a:pt x="1819" y="607"/>
                    </a:lnTo>
                    <a:lnTo>
                      <a:pt x="1814" y="605"/>
                    </a:lnTo>
                    <a:lnTo>
                      <a:pt x="1803" y="601"/>
                    </a:lnTo>
                    <a:lnTo>
                      <a:pt x="1792" y="595"/>
                    </a:lnTo>
                    <a:cubicBezTo>
                      <a:pt x="1786" y="591"/>
                      <a:pt x="1781" y="588"/>
                      <a:pt x="1775" y="584"/>
                    </a:cubicBezTo>
                    <a:cubicBezTo>
                      <a:pt x="1769" y="579"/>
                      <a:pt x="1763" y="575"/>
                      <a:pt x="1757" y="570"/>
                    </a:cubicBezTo>
                    <a:cubicBezTo>
                      <a:pt x="1751" y="565"/>
                      <a:pt x="1745" y="559"/>
                      <a:pt x="1739" y="554"/>
                    </a:cubicBezTo>
                    <a:cubicBezTo>
                      <a:pt x="1732" y="545"/>
                      <a:pt x="1726" y="537"/>
                      <a:pt x="1720" y="528"/>
                    </a:cubicBezTo>
                    <a:cubicBezTo>
                      <a:pt x="1714" y="521"/>
                      <a:pt x="1709" y="513"/>
                      <a:pt x="1704" y="506"/>
                    </a:cubicBezTo>
                    <a:cubicBezTo>
                      <a:pt x="1700" y="499"/>
                      <a:pt x="1697" y="492"/>
                      <a:pt x="1693" y="485"/>
                    </a:cubicBezTo>
                    <a:cubicBezTo>
                      <a:pt x="1691" y="481"/>
                      <a:pt x="1689" y="476"/>
                      <a:pt x="1687" y="471"/>
                    </a:cubicBezTo>
                    <a:lnTo>
                      <a:pt x="1685" y="463"/>
                    </a:lnTo>
                    <a:cubicBezTo>
                      <a:pt x="1684" y="459"/>
                      <a:pt x="1683" y="456"/>
                      <a:pt x="1683" y="452"/>
                    </a:cubicBezTo>
                    <a:lnTo>
                      <a:pt x="1683" y="448"/>
                    </a:lnTo>
                    <a:lnTo>
                      <a:pt x="1683" y="445"/>
                    </a:lnTo>
                    <a:lnTo>
                      <a:pt x="1683" y="441"/>
                    </a:lnTo>
                    <a:lnTo>
                      <a:pt x="1685" y="438"/>
                    </a:lnTo>
                    <a:lnTo>
                      <a:pt x="1686" y="435"/>
                    </a:lnTo>
                    <a:lnTo>
                      <a:pt x="1688" y="432"/>
                    </a:lnTo>
                    <a:lnTo>
                      <a:pt x="1691" y="430"/>
                    </a:lnTo>
                    <a:lnTo>
                      <a:pt x="1694" y="428"/>
                    </a:lnTo>
                    <a:lnTo>
                      <a:pt x="1698" y="427"/>
                    </a:lnTo>
                    <a:lnTo>
                      <a:pt x="1701" y="426"/>
                    </a:lnTo>
                    <a:lnTo>
                      <a:pt x="1707" y="426"/>
                    </a:lnTo>
                    <a:close/>
                    <a:moveTo>
                      <a:pt x="2471" y="928"/>
                    </a:moveTo>
                    <a:cubicBezTo>
                      <a:pt x="2471" y="922"/>
                      <a:pt x="2471" y="917"/>
                      <a:pt x="2472" y="911"/>
                    </a:cubicBezTo>
                    <a:cubicBezTo>
                      <a:pt x="2472" y="906"/>
                      <a:pt x="2473" y="902"/>
                      <a:pt x="2474" y="898"/>
                    </a:cubicBezTo>
                    <a:lnTo>
                      <a:pt x="2476" y="888"/>
                    </a:lnTo>
                    <a:lnTo>
                      <a:pt x="2479" y="879"/>
                    </a:lnTo>
                    <a:cubicBezTo>
                      <a:pt x="2481" y="876"/>
                      <a:pt x="2483" y="872"/>
                      <a:pt x="2485" y="869"/>
                    </a:cubicBezTo>
                    <a:cubicBezTo>
                      <a:pt x="2482" y="853"/>
                      <a:pt x="2480" y="837"/>
                      <a:pt x="2480" y="821"/>
                    </a:cubicBezTo>
                    <a:cubicBezTo>
                      <a:pt x="2480" y="816"/>
                      <a:pt x="2481" y="812"/>
                      <a:pt x="2481" y="807"/>
                    </a:cubicBezTo>
                    <a:cubicBezTo>
                      <a:pt x="2482" y="800"/>
                      <a:pt x="2484" y="794"/>
                      <a:pt x="2486" y="788"/>
                    </a:cubicBezTo>
                    <a:cubicBezTo>
                      <a:pt x="2487" y="784"/>
                      <a:pt x="2489" y="781"/>
                      <a:pt x="2491" y="777"/>
                    </a:cubicBezTo>
                    <a:cubicBezTo>
                      <a:pt x="2494" y="773"/>
                      <a:pt x="2496" y="769"/>
                      <a:pt x="2499" y="765"/>
                    </a:cubicBezTo>
                    <a:lnTo>
                      <a:pt x="2504" y="760"/>
                    </a:lnTo>
                    <a:lnTo>
                      <a:pt x="2514" y="759"/>
                    </a:lnTo>
                    <a:lnTo>
                      <a:pt x="2521" y="760"/>
                    </a:lnTo>
                    <a:lnTo>
                      <a:pt x="2527" y="762"/>
                    </a:lnTo>
                    <a:lnTo>
                      <a:pt x="2532" y="765"/>
                    </a:lnTo>
                    <a:cubicBezTo>
                      <a:pt x="2535" y="766"/>
                      <a:pt x="2537" y="768"/>
                      <a:pt x="2539" y="770"/>
                    </a:cubicBezTo>
                    <a:cubicBezTo>
                      <a:pt x="2541" y="772"/>
                      <a:pt x="2543" y="775"/>
                      <a:pt x="2544" y="777"/>
                    </a:cubicBezTo>
                    <a:cubicBezTo>
                      <a:pt x="2546" y="780"/>
                      <a:pt x="2547" y="782"/>
                      <a:pt x="2548" y="785"/>
                    </a:cubicBezTo>
                    <a:cubicBezTo>
                      <a:pt x="2549" y="787"/>
                      <a:pt x="2550" y="789"/>
                      <a:pt x="2551" y="791"/>
                    </a:cubicBezTo>
                    <a:cubicBezTo>
                      <a:pt x="2555" y="787"/>
                      <a:pt x="2557" y="782"/>
                      <a:pt x="2558" y="777"/>
                    </a:cubicBezTo>
                    <a:cubicBezTo>
                      <a:pt x="2561" y="769"/>
                      <a:pt x="2564" y="760"/>
                      <a:pt x="2567" y="752"/>
                    </a:cubicBezTo>
                    <a:lnTo>
                      <a:pt x="2570" y="746"/>
                    </a:lnTo>
                    <a:cubicBezTo>
                      <a:pt x="2571" y="743"/>
                      <a:pt x="2573" y="740"/>
                      <a:pt x="2575" y="737"/>
                    </a:cubicBezTo>
                    <a:lnTo>
                      <a:pt x="2580" y="733"/>
                    </a:lnTo>
                    <a:lnTo>
                      <a:pt x="2583" y="730"/>
                    </a:lnTo>
                    <a:lnTo>
                      <a:pt x="2587" y="729"/>
                    </a:lnTo>
                    <a:lnTo>
                      <a:pt x="2590" y="727"/>
                    </a:lnTo>
                    <a:lnTo>
                      <a:pt x="2594" y="726"/>
                    </a:lnTo>
                    <a:lnTo>
                      <a:pt x="2598" y="725"/>
                    </a:lnTo>
                    <a:lnTo>
                      <a:pt x="2602" y="724"/>
                    </a:lnTo>
                    <a:lnTo>
                      <a:pt x="2607" y="724"/>
                    </a:lnTo>
                    <a:lnTo>
                      <a:pt x="2614" y="724"/>
                    </a:lnTo>
                    <a:lnTo>
                      <a:pt x="2620" y="725"/>
                    </a:lnTo>
                    <a:lnTo>
                      <a:pt x="2626" y="727"/>
                    </a:lnTo>
                    <a:lnTo>
                      <a:pt x="2631" y="731"/>
                    </a:lnTo>
                    <a:lnTo>
                      <a:pt x="2636" y="735"/>
                    </a:lnTo>
                    <a:lnTo>
                      <a:pt x="2639" y="739"/>
                    </a:lnTo>
                    <a:lnTo>
                      <a:pt x="2641" y="745"/>
                    </a:lnTo>
                    <a:lnTo>
                      <a:pt x="2643" y="750"/>
                    </a:lnTo>
                    <a:lnTo>
                      <a:pt x="2644" y="756"/>
                    </a:lnTo>
                    <a:lnTo>
                      <a:pt x="2644" y="761"/>
                    </a:lnTo>
                    <a:lnTo>
                      <a:pt x="2644" y="767"/>
                    </a:lnTo>
                    <a:lnTo>
                      <a:pt x="2642" y="780"/>
                    </a:lnTo>
                    <a:lnTo>
                      <a:pt x="2640" y="792"/>
                    </a:lnTo>
                    <a:cubicBezTo>
                      <a:pt x="2636" y="811"/>
                      <a:pt x="2630" y="829"/>
                      <a:pt x="2627" y="847"/>
                    </a:cubicBezTo>
                    <a:lnTo>
                      <a:pt x="2627" y="856"/>
                    </a:lnTo>
                    <a:lnTo>
                      <a:pt x="2627" y="860"/>
                    </a:lnTo>
                    <a:lnTo>
                      <a:pt x="2627" y="863"/>
                    </a:lnTo>
                    <a:cubicBezTo>
                      <a:pt x="2628" y="865"/>
                      <a:pt x="2628" y="867"/>
                      <a:pt x="2630" y="869"/>
                    </a:cubicBezTo>
                    <a:lnTo>
                      <a:pt x="2634" y="870"/>
                    </a:lnTo>
                    <a:lnTo>
                      <a:pt x="2638" y="870"/>
                    </a:lnTo>
                    <a:lnTo>
                      <a:pt x="2641" y="870"/>
                    </a:lnTo>
                    <a:lnTo>
                      <a:pt x="2645" y="870"/>
                    </a:lnTo>
                    <a:lnTo>
                      <a:pt x="2648" y="869"/>
                    </a:lnTo>
                    <a:lnTo>
                      <a:pt x="2655" y="867"/>
                    </a:lnTo>
                    <a:cubicBezTo>
                      <a:pt x="2658" y="865"/>
                      <a:pt x="2661" y="863"/>
                      <a:pt x="2664" y="861"/>
                    </a:cubicBezTo>
                    <a:cubicBezTo>
                      <a:pt x="2671" y="855"/>
                      <a:pt x="2677" y="849"/>
                      <a:pt x="2684" y="844"/>
                    </a:cubicBezTo>
                    <a:cubicBezTo>
                      <a:pt x="2688" y="841"/>
                      <a:pt x="2691" y="839"/>
                      <a:pt x="2695" y="837"/>
                    </a:cubicBezTo>
                    <a:lnTo>
                      <a:pt x="2700" y="835"/>
                    </a:lnTo>
                    <a:lnTo>
                      <a:pt x="2704" y="833"/>
                    </a:lnTo>
                    <a:lnTo>
                      <a:pt x="2709" y="833"/>
                    </a:lnTo>
                    <a:lnTo>
                      <a:pt x="2714" y="833"/>
                    </a:lnTo>
                    <a:lnTo>
                      <a:pt x="2719" y="833"/>
                    </a:lnTo>
                    <a:lnTo>
                      <a:pt x="2724" y="835"/>
                    </a:lnTo>
                    <a:lnTo>
                      <a:pt x="2730" y="837"/>
                    </a:lnTo>
                    <a:lnTo>
                      <a:pt x="2735" y="840"/>
                    </a:lnTo>
                    <a:lnTo>
                      <a:pt x="2740" y="844"/>
                    </a:lnTo>
                    <a:lnTo>
                      <a:pt x="2746" y="849"/>
                    </a:lnTo>
                    <a:lnTo>
                      <a:pt x="2751" y="855"/>
                    </a:lnTo>
                    <a:cubicBezTo>
                      <a:pt x="2757" y="861"/>
                      <a:pt x="2762" y="868"/>
                      <a:pt x="2766" y="875"/>
                    </a:cubicBezTo>
                    <a:lnTo>
                      <a:pt x="2769" y="880"/>
                    </a:lnTo>
                    <a:cubicBezTo>
                      <a:pt x="2770" y="883"/>
                      <a:pt x="2770" y="886"/>
                      <a:pt x="2771" y="889"/>
                    </a:cubicBezTo>
                    <a:cubicBezTo>
                      <a:pt x="2771" y="892"/>
                      <a:pt x="2771" y="895"/>
                      <a:pt x="2771" y="897"/>
                    </a:cubicBezTo>
                    <a:cubicBezTo>
                      <a:pt x="2770" y="902"/>
                      <a:pt x="2769" y="906"/>
                      <a:pt x="2768" y="910"/>
                    </a:cubicBezTo>
                    <a:cubicBezTo>
                      <a:pt x="2766" y="916"/>
                      <a:pt x="2764" y="922"/>
                      <a:pt x="2762" y="928"/>
                    </a:cubicBezTo>
                    <a:cubicBezTo>
                      <a:pt x="2761" y="932"/>
                      <a:pt x="2760" y="936"/>
                      <a:pt x="2760" y="940"/>
                    </a:cubicBezTo>
                    <a:cubicBezTo>
                      <a:pt x="2760" y="943"/>
                      <a:pt x="2761" y="944"/>
                      <a:pt x="2763" y="946"/>
                    </a:cubicBezTo>
                    <a:cubicBezTo>
                      <a:pt x="2768" y="950"/>
                      <a:pt x="2776" y="951"/>
                      <a:pt x="2782" y="951"/>
                    </a:cubicBezTo>
                    <a:cubicBezTo>
                      <a:pt x="2794" y="951"/>
                      <a:pt x="2807" y="951"/>
                      <a:pt x="2819" y="951"/>
                    </a:cubicBezTo>
                    <a:cubicBezTo>
                      <a:pt x="2825" y="951"/>
                      <a:pt x="2831" y="951"/>
                      <a:pt x="2837" y="951"/>
                    </a:cubicBezTo>
                    <a:lnTo>
                      <a:pt x="2845" y="953"/>
                    </a:lnTo>
                    <a:lnTo>
                      <a:pt x="2854" y="955"/>
                    </a:lnTo>
                    <a:lnTo>
                      <a:pt x="2858" y="957"/>
                    </a:lnTo>
                    <a:lnTo>
                      <a:pt x="2861" y="959"/>
                    </a:lnTo>
                    <a:lnTo>
                      <a:pt x="2868" y="963"/>
                    </a:lnTo>
                    <a:lnTo>
                      <a:pt x="2869" y="981"/>
                    </a:lnTo>
                    <a:lnTo>
                      <a:pt x="2870" y="994"/>
                    </a:lnTo>
                    <a:lnTo>
                      <a:pt x="2870" y="1006"/>
                    </a:lnTo>
                    <a:lnTo>
                      <a:pt x="2869" y="1018"/>
                    </a:lnTo>
                    <a:lnTo>
                      <a:pt x="2868" y="1030"/>
                    </a:lnTo>
                    <a:lnTo>
                      <a:pt x="2866" y="1041"/>
                    </a:lnTo>
                    <a:lnTo>
                      <a:pt x="2864" y="1051"/>
                    </a:lnTo>
                    <a:lnTo>
                      <a:pt x="2861" y="1061"/>
                    </a:lnTo>
                    <a:lnTo>
                      <a:pt x="2858" y="1071"/>
                    </a:lnTo>
                    <a:lnTo>
                      <a:pt x="2855" y="1080"/>
                    </a:lnTo>
                    <a:lnTo>
                      <a:pt x="2850" y="1089"/>
                    </a:lnTo>
                    <a:lnTo>
                      <a:pt x="2846" y="1097"/>
                    </a:lnTo>
                    <a:lnTo>
                      <a:pt x="2841" y="1105"/>
                    </a:lnTo>
                    <a:lnTo>
                      <a:pt x="2836" y="1112"/>
                    </a:lnTo>
                    <a:lnTo>
                      <a:pt x="2830" y="1118"/>
                    </a:lnTo>
                    <a:lnTo>
                      <a:pt x="2824" y="1125"/>
                    </a:lnTo>
                    <a:lnTo>
                      <a:pt x="2818" y="1130"/>
                    </a:lnTo>
                    <a:lnTo>
                      <a:pt x="2811" y="1135"/>
                    </a:lnTo>
                    <a:lnTo>
                      <a:pt x="2805" y="1140"/>
                    </a:lnTo>
                    <a:lnTo>
                      <a:pt x="2798" y="1144"/>
                    </a:lnTo>
                    <a:lnTo>
                      <a:pt x="2790" y="1148"/>
                    </a:lnTo>
                    <a:lnTo>
                      <a:pt x="2783" y="1151"/>
                    </a:lnTo>
                    <a:lnTo>
                      <a:pt x="2776" y="1153"/>
                    </a:lnTo>
                    <a:lnTo>
                      <a:pt x="2768" y="1156"/>
                    </a:lnTo>
                    <a:lnTo>
                      <a:pt x="2760" y="1157"/>
                    </a:lnTo>
                    <a:lnTo>
                      <a:pt x="2752" y="1158"/>
                    </a:lnTo>
                    <a:lnTo>
                      <a:pt x="2745" y="1159"/>
                    </a:lnTo>
                    <a:lnTo>
                      <a:pt x="2737" y="1159"/>
                    </a:lnTo>
                    <a:lnTo>
                      <a:pt x="2729" y="1159"/>
                    </a:lnTo>
                    <a:lnTo>
                      <a:pt x="2721" y="1158"/>
                    </a:lnTo>
                    <a:lnTo>
                      <a:pt x="2713" y="1157"/>
                    </a:lnTo>
                    <a:lnTo>
                      <a:pt x="2708" y="1156"/>
                    </a:lnTo>
                    <a:cubicBezTo>
                      <a:pt x="2701" y="1159"/>
                      <a:pt x="2693" y="1162"/>
                      <a:pt x="2686" y="1165"/>
                    </a:cubicBezTo>
                    <a:cubicBezTo>
                      <a:pt x="2671" y="1171"/>
                      <a:pt x="2657" y="1177"/>
                      <a:pt x="2642" y="1182"/>
                    </a:cubicBezTo>
                    <a:cubicBezTo>
                      <a:pt x="2633" y="1185"/>
                      <a:pt x="2624" y="1187"/>
                      <a:pt x="2614" y="1189"/>
                    </a:cubicBezTo>
                    <a:cubicBezTo>
                      <a:pt x="2606" y="1191"/>
                      <a:pt x="2597" y="1193"/>
                      <a:pt x="2589" y="1194"/>
                    </a:cubicBezTo>
                    <a:cubicBezTo>
                      <a:pt x="2582" y="1195"/>
                      <a:pt x="2575" y="1196"/>
                      <a:pt x="2567" y="1196"/>
                    </a:cubicBezTo>
                    <a:cubicBezTo>
                      <a:pt x="2560" y="1197"/>
                      <a:pt x="2553" y="1197"/>
                      <a:pt x="2546" y="1198"/>
                    </a:cubicBezTo>
                    <a:cubicBezTo>
                      <a:pt x="2536" y="1203"/>
                      <a:pt x="2527" y="1210"/>
                      <a:pt x="2518" y="1218"/>
                    </a:cubicBezTo>
                    <a:cubicBezTo>
                      <a:pt x="2504" y="1229"/>
                      <a:pt x="2491" y="1240"/>
                      <a:pt x="2477" y="1250"/>
                    </a:cubicBezTo>
                    <a:cubicBezTo>
                      <a:pt x="2473" y="1253"/>
                      <a:pt x="2469" y="1255"/>
                      <a:pt x="2464" y="1258"/>
                    </a:cubicBezTo>
                    <a:lnTo>
                      <a:pt x="2455" y="1263"/>
                    </a:lnTo>
                    <a:cubicBezTo>
                      <a:pt x="2450" y="1265"/>
                      <a:pt x="2446" y="1266"/>
                      <a:pt x="2441" y="1268"/>
                    </a:cubicBezTo>
                    <a:lnTo>
                      <a:pt x="2431" y="1270"/>
                    </a:lnTo>
                    <a:lnTo>
                      <a:pt x="2426" y="1271"/>
                    </a:lnTo>
                    <a:lnTo>
                      <a:pt x="2420" y="1271"/>
                    </a:lnTo>
                    <a:lnTo>
                      <a:pt x="2415" y="1270"/>
                    </a:lnTo>
                    <a:lnTo>
                      <a:pt x="2410" y="1270"/>
                    </a:lnTo>
                    <a:lnTo>
                      <a:pt x="2399" y="1269"/>
                    </a:lnTo>
                    <a:lnTo>
                      <a:pt x="2389" y="1268"/>
                    </a:lnTo>
                    <a:lnTo>
                      <a:pt x="2380" y="1267"/>
                    </a:lnTo>
                    <a:lnTo>
                      <a:pt x="2372" y="1265"/>
                    </a:lnTo>
                    <a:lnTo>
                      <a:pt x="2365" y="1263"/>
                    </a:lnTo>
                    <a:lnTo>
                      <a:pt x="2358" y="1260"/>
                    </a:lnTo>
                    <a:lnTo>
                      <a:pt x="2352" y="1258"/>
                    </a:lnTo>
                    <a:lnTo>
                      <a:pt x="2347" y="1254"/>
                    </a:lnTo>
                    <a:lnTo>
                      <a:pt x="2343" y="1251"/>
                    </a:lnTo>
                    <a:lnTo>
                      <a:pt x="2340" y="1246"/>
                    </a:lnTo>
                    <a:lnTo>
                      <a:pt x="2337" y="1242"/>
                    </a:lnTo>
                    <a:lnTo>
                      <a:pt x="2335" y="1237"/>
                    </a:lnTo>
                    <a:lnTo>
                      <a:pt x="2335" y="1232"/>
                    </a:lnTo>
                    <a:lnTo>
                      <a:pt x="2335" y="1227"/>
                    </a:lnTo>
                    <a:lnTo>
                      <a:pt x="2336" y="1222"/>
                    </a:lnTo>
                    <a:lnTo>
                      <a:pt x="2337" y="1218"/>
                    </a:lnTo>
                    <a:lnTo>
                      <a:pt x="2339" y="1213"/>
                    </a:lnTo>
                    <a:lnTo>
                      <a:pt x="2343" y="1204"/>
                    </a:lnTo>
                    <a:cubicBezTo>
                      <a:pt x="2346" y="1200"/>
                      <a:pt x="2348" y="1195"/>
                      <a:pt x="2351" y="1191"/>
                    </a:cubicBezTo>
                    <a:cubicBezTo>
                      <a:pt x="2357" y="1183"/>
                      <a:pt x="2364" y="1175"/>
                      <a:pt x="2370" y="1167"/>
                    </a:cubicBezTo>
                    <a:cubicBezTo>
                      <a:pt x="2373" y="1164"/>
                      <a:pt x="2376" y="1160"/>
                      <a:pt x="2378" y="1156"/>
                    </a:cubicBezTo>
                    <a:lnTo>
                      <a:pt x="2378" y="1141"/>
                    </a:lnTo>
                    <a:lnTo>
                      <a:pt x="2380" y="1123"/>
                    </a:lnTo>
                    <a:lnTo>
                      <a:pt x="2382" y="1108"/>
                    </a:lnTo>
                    <a:lnTo>
                      <a:pt x="2386" y="1093"/>
                    </a:lnTo>
                    <a:lnTo>
                      <a:pt x="2390" y="1080"/>
                    </a:lnTo>
                    <a:lnTo>
                      <a:pt x="2396" y="1068"/>
                    </a:lnTo>
                    <a:lnTo>
                      <a:pt x="2402" y="1057"/>
                    </a:lnTo>
                    <a:lnTo>
                      <a:pt x="2409" y="1047"/>
                    </a:lnTo>
                    <a:lnTo>
                      <a:pt x="2417" y="1037"/>
                    </a:lnTo>
                    <a:cubicBezTo>
                      <a:pt x="2421" y="1033"/>
                      <a:pt x="2425" y="1029"/>
                      <a:pt x="2429" y="1025"/>
                    </a:cubicBezTo>
                    <a:cubicBezTo>
                      <a:pt x="2433" y="1022"/>
                      <a:pt x="2438" y="1018"/>
                      <a:pt x="2442" y="1015"/>
                    </a:cubicBezTo>
                    <a:cubicBezTo>
                      <a:pt x="2453" y="1007"/>
                      <a:pt x="2464" y="1001"/>
                      <a:pt x="2475" y="995"/>
                    </a:cubicBezTo>
                    <a:cubicBezTo>
                      <a:pt x="2477" y="978"/>
                      <a:pt x="2474" y="961"/>
                      <a:pt x="2473" y="945"/>
                    </a:cubicBezTo>
                    <a:cubicBezTo>
                      <a:pt x="2472" y="939"/>
                      <a:pt x="2472" y="934"/>
                      <a:pt x="2471" y="928"/>
                    </a:cubicBezTo>
                    <a:close/>
                    <a:moveTo>
                      <a:pt x="1677" y="619"/>
                    </a:moveTo>
                    <a:lnTo>
                      <a:pt x="1680" y="619"/>
                    </a:lnTo>
                    <a:lnTo>
                      <a:pt x="1682" y="620"/>
                    </a:lnTo>
                    <a:lnTo>
                      <a:pt x="1684" y="622"/>
                    </a:lnTo>
                    <a:cubicBezTo>
                      <a:pt x="1685" y="623"/>
                      <a:pt x="1686" y="624"/>
                      <a:pt x="1687" y="626"/>
                    </a:cubicBezTo>
                    <a:cubicBezTo>
                      <a:pt x="1691" y="633"/>
                      <a:pt x="1692" y="642"/>
                      <a:pt x="1690" y="650"/>
                    </a:cubicBezTo>
                    <a:cubicBezTo>
                      <a:pt x="1689" y="654"/>
                      <a:pt x="1688" y="657"/>
                      <a:pt x="1685" y="660"/>
                    </a:cubicBezTo>
                    <a:lnTo>
                      <a:pt x="1684" y="662"/>
                    </a:lnTo>
                    <a:lnTo>
                      <a:pt x="1682" y="663"/>
                    </a:lnTo>
                    <a:lnTo>
                      <a:pt x="1680" y="664"/>
                    </a:lnTo>
                    <a:lnTo>
                      <a:pt x="1677" y="664"/>
                    </a:lnTo>
                    <a:lnTo>
                      <a:pt x="1674" y="664"/>
                    </a:lnTo>
                    <a:lnTo>
                      <a:pt x="1672" y="663"/>
                    </a:lnTo>
                    <a:lnTo>
                      <a:pt x="1670" y="662"/>
                    </a:lnTo>
                    <a:cubicBezTo>
                      <a:pt x="1668" y="660"/>
                      <a:pt x="1667" y="659"/>
                      <a:pt x="1666" y="658"/>
                    </a:cubicBezTo>
                    <a:cubicBezTo>
                      <a:pt x="1662" y="649"/>
                      <a:pt x="1662" y="639"/>
                      <a:pt x="1664" y="630"/>
                    </a:cubicBezTo>
                    <a:cubicBezTo>
                      <a:pt x="1665" y="629"/>
                      <a:pt x="1666" y="627"/>
                      <a:pt x="1666" y="626"/>
                    </a:cubicBezTo>
                    <a:cubicBezTo>
                      <a:pt x="1667" y="624"/>
                      <a:pt x="1668" y="623"/>
                      <a:pt x="1670" y="622"/>
                    </a:cubicBezTo>
                    <a:lnTo>
                      <a:pt x="1672" y="620"/>
                    </a:lnTo>
                    <a:lnTo>
                      <a:pt x="1674" y="619"/>
                    </a:lnTo>
                    <a:lnTo>
                      <a:pt x="1677" y="619"/>
                    </a:lnTo>
                    <a:close/>
                    <a:moveTo>
                      <a:pt x="1708" y="664"/>
                    </a:moveTo>
                    <a:lnTo>
                      <a:pt x="1711" y="664"/>
                    </a:lnTo>
                    <a:cubicBezTo>
                      <a:pt x="1716" y="665"/>
                      <a:pt x="1719" y="667"/>
                      <a:pt x="1722" y="671"/>
                    </a:cubicBezTo>
                    <a:lnTo>
                      <a:pt x="1724" y="674"/>
                    </a:lnTo>
                    <a:cubicBezTo>
                      <a:pt x="1725" y="676"/>
                      <a:pt x="1725" y="678"/>
                      <a:pt x="1725" y="681"/>
                    </a:cubicBezTo>
                    <a:lnTo>
                      <a:pt x="1724" y="684"/>
                    </a:lnTo>
                    <a:cubicBezTo>
                      <a:pt x="1722" y="687"/>
                      <a:pt x="1721" y="689"/>
                      <a:pt x="1718" y="691"/>
                    </a:cubicBezTo>
                    <a:lnTo>
                      <a:pt x="1715" y="692"/>
                    </a:lnTo>
                    <a:cubicBezTo>
                      <a:pt x="1710" y="694"/>
                      <a:pt x="1705" y="694"/>
                      <a:pt x="1699" y="692"/>
                    </a:cubicBezTo>
                    <a:lnTo>
                      <a:pt x="1697" y="690"/>
                    </a:lnTo>
                    <a:cubicBezTo>
                      <a:pt x="1694" y="688"/>
                      <a:pt x="1692" y="686"/>
                      <a:pt x="1691" y="683"/>
                    </a:cubicBezTo>
                    <a:cubicBezTo>
                      <a:pt x="1691" y="681"/>
                      <a:pt x="1691" y="679"/>
                      <a:pt x="1691" y="677"/>
                    </a:cubicBezTo>
                    <a:lnTo>
                      <a:pt x="1692" y="674"/>
                    </a:lnTo>
                    <a:cubicBezTo>
                      <a:pt x="1693" y="671"/>
                      <a:pt x="1695" y="669"/>
                      <a:pt x="1698" y="667"/>
                    </a:cubicBezTo>
                    <a:cubicBezTo>
                      <a:pt x="1701" y="665"/>
                      <a:pt x="1703" y="665"/>
                      <a:pt x="1706" y="664"/>
                    </a:cubicBezTo>
                    <a:lnTo>
                      <a:pt x="1708" y="664"/>
                    </a:lnTo>
                    <a:close/>
                    <a:moveTo>
                      <a:pt x="1730" y="582"/>
                    </a:moveTo>
                    <a:cubicBezTo>
                      <a:pt x="1735" y="582"/>
                      <a:pt x="1741" y="582"/>
                      <a:pt x="1747" y="583"/>
                    </a:cubicBezTo>
                    <a:cubicBezTo>
                      <a:pt x="1752" y="584"/>
                      <a:pt x="1756" y="584"/>
                      <a:pt x="1760" y="588"/>
                    </a:cubicBezTo>
                    <a:lnTo>
                      <a:pt x="1761" y="589"/>
                    </a:lnTo>
                    <a:lnTo>
                      <a:pt x="1762" y="591"/>
                    </a:lnTo>
                    <a:lnTo>
                      <a:pt x="1762" y="594"/>
                    </a:lnTo>
                    <a:lnTo>
                      <a:pt x="1762" y="597"/>
                    </a:lnTo>
                    <a:lnTo>
                      <a:pt x="1761" y="599"/>
                    </a:lnTo>
                    <a:cubicBezTo>
                      <a:pt x="1760" y="601"/>
                      <a:pt x="1759" y="602"/>
                      <a:pt x="1757" y="603"/>
                    </a:cubicBezTo>
                    <a:cubicBezTo>
                      <a:pt x="1752" y="605"/>
                      <a:pt x="1746" y="606"/>
                      <a:pt x="1741" y="606"/>
                    </a:cubicBezTo>
                    <a:cubicBezTo>
                      <a:pt x="1733" y="607"/>
                      <a:pt x="1725" y="607"/>
                      <a:pt x="1717" y="606"/>
                    </a:cubicBezTo>
                    <a:cubicBezTo>
                      <a:pt x="1713" y="606"/>
                      <a:pt x="1709" y="605"/>
                      <a:pt x="1705" y="604"/>
                    </a:cubicBezTo>
                    <a:cubicBezTo>
                      <a:pt x="1702" y="603"/>
                      <a:pt x="1700" y="602"/>
                      <a:pt x="1698" y="599"/>
                    </a:cubicBezTo>
                    <a:lnTo>
                      <a:pt x="1697" y="597"/>
                    </a:lnTo>
                    <a:lnTo>
                      <a:pt x="1697" y="594"/>
                    </a:lnTo>
                    <a:lnTo>
                      <a:pt x="1697" y="592"/>
                    </a:lnTo>
                    <a:lnTo>
                      <a:pt x="1698" y="589"/>
                    </a:lnTo>
                    <a:cubicBezTo>
                      <a:pt x="1700" y="588"/>
                      <a:pt x="1701" y="587"/>
                      <a:pt x="1703" y="585"/>
                    </a:cubicBezTo>
                    <a:cubicBezTo>
                      <a:pt x="1705" y="584"/>
                      <a:pt x="1708" y="584"/>
                      <a:pt x="1710" y="583"/>
                    </a:cubicBezTo>
                    <a:cubicBezTo>
                      <a:pt x="1717" y="582"/>
                      <a:pt x="1723" y="582"/>
                      <a:pt x="1730" y="582"/>
                    </a:cubicBezTo>
                    <a:close/>
                    <a:moveTo>
                      <a:pt x="1758" y="677"/>
                    </a:moveTo>
                    <a:cubicBezTo>
                      <a:pt x="1762" y="677"/>
                      <a:pt x="1765" y="677"/>
                      <a:pt x="1769" y="679"/>
                    </a:cubicBezTo>
                    <a:lnTo>
                      <a:pt x="1772" y="680"/>
                    </a:lnTo>
                    <a:cubicBezTo>
                      <a:pt x="1774" y="682"/>
                      <a:pt x="1776" y="684"/>
                      <a:pt x="1777" y="687"/>
                    </a:cubicBezTo>
                    <a:lnTo>
                      <a:pt x="1778" y="689"/>
                    </a:lnTo>
                    <a:lnTo>
                      <a:pt x="1778" y="691"/>
                    </a:lnTo>
                    <a:lnTo>
                      <a:pt x="1778" y="694"/>
                    </a:lnTo>
                    <a:lnTo>
                      <a:pt x="1776" y="697"/>
                    </a:lnTo>
                    <a:cubicBezTo>
                      <a:pt x="1775" y="699"/>
                      <a:pt x="1774" y="700"/>
                      <a:pt x="1773" y="701"/>
                    </a:cubicBezTo>
                    <a:lnTo>
                      <a:pt x="1770" y="703"/>
                    </a:lnTo>
                    <a:cubicBezTo>
                      <a:pt x="1764" y="706"/>
                      <a:pt x="1759" y="707"/>
                      <a:pt x="1752" y="705"/>
                    </a:cubicBezTo>
                    <a:cubicBezTo>
                      <a:pt x="1749" y="705"/>
                      <a:pt x="1746" y="703"/>
                      <a:pt x="1744" y="701"/>
                    </a:cubicBezTo>
                    <a:lnTo>
                      <a:pt x="1741" y="699"/>
                    </a:lnTo>
                    <a:cubicBezTo>
                      <a:pt x="1740" y="697"/>
                      <a:pt x="1740" y="696"/>
                      <a:pt x="1739" y="694"/>
                    </a:cubicBezTo>
                    <a:lnTo>
                      <a:pt x="1739" y="691"/>
                    </a:lnTo>
                    <a:lnTo>
                      <a:pt x="1739" y="689"/>
                    </a:lnTo>
                    <a:lnTo>
                      <a:pt x="1740" y="685"/>
                    </a:lnTo>
                    <a:lnTo>
                      <a:pt x="1743" y="683"/>
                    </a:lnTo>
                    <a:cubicBezTo>
                      <a:pt x="1746" y="680"/>
                      <a:pt x="1748" y="678"/>
                      <a:pt x="1752" y="677"/>
                    </a:cubicBezTo>
                    <a:cubicBezTo>
                      <a:pt x="1754" y="677"/>
                      <a:pt x="1756" y="677"/>
                      <a:pt x="1758" y="677"/>
                    </a:cubicBezTo>
                    <a:close/>
                    <a:moveTo>
                      <a:pt x="1816" y="684"/>
                    </a:moveTo>
                    <a:lnTo>
                      <a:pt x="1820" y="685"/>
                    </a:lnTo>
                    <a:cubicBezTo>
                      <a:pt x="1822" y="686"/>
                      <a:pt x="1824" y="686"/>
                      <a:pt x="1826" y="688"/>
                    </a:cubicBezTo>
                    <a:cubicBezTo>
                      <a:pt x="1828" y="689"/>
                      <a:pt x="1829" y="690"/>
                      <a:pt x="1830" y="692"/>
                    </a:cubicBezTo>
                    <a:lnTo>
                      <a:pt x="1833" y="695"/>
                    </a:lnTo>
                    <a:cubicBezTo>
                      <a:pt x="1834" y="699"/>
                      <a:pt x="1835" y="703"/>
                      <a:pt x="1835" y="707"/>
                    </a:cubicBezTo>
                    <a:lnTo>
                      <a:pt x="1835" y="711"/>
                    </a:lnTo>
                    <a:cubicBezTo>
                      <a:pt x="1834" y="715"/>
                      <a:pt x="1833" y="719"/>
                      <a:pt x="1830" y="722"/>
                    </a:cubicBezTo>
                    <a:cubicBezTo>
                      <a:pt x="1829" y="724"/>
                      <a:pt x="1828" y="725"/>
                      <a:pt x="1826" y="726"/>
                    </a:cubicBezTo>
                    <a:lnTo>
                      <a:pt x="1822" y="728"/>
                    </a:lnTo>
                    <a:cubicBezTo>
                      <a:pt x="1820" y="729"/>
                      <a:pt x="1818" y="729"/>
                      <a:pt x="1816" y="730"/>
                    </a:cubicBezTo>
                    <a:lnTo>
                      <a:pt x="1812" y="729"/>
                    </a:lnTo>
                    <a:cubicBezTo>
                      <a:pt x="1809" y="728"/>
                      <a:pt x="1808" y="727"/>
                      <a:pt x="1806" y="726"/>
                    </a:cubicBezTo>
                    <a:cubicBezTo>
                      <a:pt x="1804" y="725"/>
                      <a:pt x="1803" y="724"/>
                      <a:pt x="1801" y="722"/>
                    </a:cubicBezTo>
                    <a:lnTo>
                      <a:pt x="1799" y="719"/>
                    </a:lnTo>
                    <a:cubicBezTo>
                      <a:pt x="1797" y="715"/>
                      <a:pt x="1797" y="711"/>
                      <a:pt x="1796" y="707"/>
                    </a:cubicBezTo>
                    <a:lnTo>
                      <a:pt x="1797" y="703"/>
                    </a:lnTo>
                    <a:cubicBezTo>
                      <a:pt x="1798" y="698"/>
                      <a:pt x="1799" y="695"/>
                      <a:pt x="1801" y="692"/>
                    </a:cubicBezTo>
                    <a:cubicBezTo>
                      <a:pt x="1803" y="690"/>
                      <a:pt x="1804" y="689"/>
                      <a:pt x="1806" y="688"/>
                    </a:cubicBezTo>
                    <a:lnTo>
                      <a:pt x="1809" y="686"/>
                    </a:lnTo>
                    <a:cubicBezTo>
                      <a:pt x="1812" y="685"/>
                      <a:pt x="1813" y="684"/>
                      <a:pt x="1816" y="684"/>
                    </a:cubicBezTo>
                    <a:close/>
                    <a:moveTo>
                      <a:pt x="2245" y="266"/>
                    </a:moveTo>
                    <a:lnTo>
                      <a:pt x="2247" y="267"/>
                    </a:lnTo>
                    <a:lnTo>
                      <a:pt x="2251" y="268"/>
                    </a:lnTo>
                    <a:lnTo>
                      <a:pt x="2254" y="270"/>
                    </a:lnTo>
                    <a:cubicBezTo>
                      <a:pt x="2257" y="274"/>
                      <a:pt x="2259" y="278"/>
                      <a:pt x="2259" y="283"/>
                    </a:cubicBezTo>
                    <a:cubicBezTo>
                      <a:pt x="2260" y="287"/>
                      <a:pt x="2259" y="290"/>
                      <a:pt x="2258" y="294"/>
                    </a:cubicBezTo>
                    <a:lnTo>
                      <a:pt x="2257" y="296"/>
                    </a:lnTo>
                    <a:cubicBezTo>
                      <a:pt x="2256" y="300"/>
                      <a:pt x="2254" y="302"/>
                      <a:pt x="2251" y="304"/>
                    </a:cubicBezTo>
                    <a:lnTo>
                      <a:pt x="2247" y="305"/>
                    </a:lnTo>
                    <a:lnTo>
                      <a:pt x="2245" y="305"/>
                    </a:lnTo>
                    <a:lnTo>
                      <a:pt x="2243" y="305"/>
                    </a:lnTo>
                    <a:lnTo>
                      <a:pt x="2239" y="304"/>
                    </a:lnTo>
                    <a:lnTo>
                      <a:pt x="2236" y="302"/>
                    </a:lnTo>
                    <a:cubicBezTo>
                      <a:pt x="2233" y="299"/>
                      <a:pt x="2232" y="296"/>
                      <a:pt x="2231" y="292"/>
                    </a:cubicBezTo>
                    <a:cubicBezTo>
                      <a:pt x="2230" y="287"/>
                      <a:pt x="2230" y="282"/>
                      <a:pt x="2232" y="277"/>
                    </a:cubicBezTo>
                    <a:lnTo>
                      <a:pt x="2233" y="274"/>
                    </a:lnTo>
                    <a:cubicBezTo>
                      <a:pt x="2235" y="271"/>
                      <a:pt x="2237" y="269"/>
                      <a:pt x="2241" y="267"/>
                    </a:cubicBezTo>
                    <a:lnTo>
                      <a:pt x="2243" y="267"/>
                    </a:lnTo>
                    <a:lnTo>
                      <a:pt x="2245" y="266"/>
                    </a:lnTo>
                    <a:close/>
                    <a:moveTo>
                      <a:pt x="1924" y="32"/>
                    </a:moveTo>
                    <a:lnTo>
                      <a:pt x="1927" y="32"/>
                    </a:lnTo>
                    <a:cubicBezTo>
                      <a:pt x="1931" y="33"/>
                      <a:pt x="1934" y="35"/>
                      <a:pt x="1937" y="38"/>
                    </a:cubicBezTo>
                    <a:lnTo>
                      <a:pt x="1939" y="41"/>
                    </a:lnTo>
                    <a:cubicBezTo>
                      <a:pt x="1941" y="44"/>
                      <a:pt x="1941" y="47"/>
                      <a:pt x="1941" y="51"/>
                    </a:cubicBezTo>
                    <a:lnTo>
                      <a:pt x="1940" y="54"/>
                    </a:lnTo>
                    <a:cubicBezTo>
                      <a:pt x="1939" y="58"/>
                      <a:pt x="1937" y="61"/>
                      <a:pt x="1933" y="63"/>
                    </a:cubicBezTo>
                    <a:lnTo>
                      <a:pt x="1931" y="65"/>
                    </a:lnTo>
                    <a:cubicBezTo>
                      <a:pt x="1927" y="66"/>
                      <a:pt x="1924" y="66"/>
                      <a:pt x="1920" y="66"/>
                    </a:cubicBezTo>
                    <a:lnTo>
                      <a:pt x="1917" y="65"/>
                    </a:lnTo>
                    <a:cubicBezTo>
                      <a:pt x="1913" y="63"/>
                      <a:pt x="1911" y="61"/>
                      <a:pt x="1909" y="57"/>
                    </a:cubicBezTo>
                    <a:lnTo>
                      <a:pt x="1907" y="54"/>
                    </a:lnTo>
                    <a:cubicBezTo>
                      <a:pt x="1907" y="50"/>
                      <a:pt x="1907" y="47"/>
                      <a:pt x="1907" y="44"/>
                    </a:cubicBezTo>
                    <a:lnTo>
                      <a:pt x="1909" y="41"/>
                    </a:lnTo>
                    <a:cubicBezTo>
                      <a:pt x="1911" y="38"/>
                      <a:pt x="1913" y="36"/>
                      <a:pt x="1916" y="34"/>
                    </a:cubicBezTo>
                    <a:cubicBezTo>
                      <a:pt x="1918" y="33"/>
                      <a:pt x="1920" y="32"/>
                      <a:pt x="1922" y="32"/>
                    </a:cubicBezTo>
                    <a:lnTo>
                      <a:pt x="1924" y="32"/>
                    </a:lnTo>
                    <a:close/>
                    <a:moveTo>
                      <a:pt x="1735" y="5"/>
                    </a:moveTo>
                    <a:cubicBezTo>
                      <a:pt x="1742" y="5"/>
                      <a:pt x="1750" y="6"/>
                      <a:pt x="1757" y="9"/>
                    </a:cubicBezTo>
                    <a:cubicBezTo>
                      <a:pt x="1762" y="11"/>
                      <a:pt x="1766" y="13"/>
                      <a:pt x="1769" y="19"/>
                    </a:cubicBezTo>
                    <a:lnTo>
                      <a:pt x="1769" y="22"/>
                    </a:lnTo>
                    <a:cubicBezTo>
                      <a:pt x="1770" y="26"/>
                      <a:pt x="1769" y="28"/>
                      <a:pt x="1766" y="32"/>
                    </a:cubicBezTo>
                    <a:cubicBezTo>
                      <a:pt x="1760" y="38"/>
                      <a:pt x="1751" y="40"/>
                      <a:pt x="1742" y="41"/>
                    </a:cubicBezTo>
                    <a:cubicBezTo>
                      <a:pt x="1732" y="42"/>
                      <a:pt x="1722" y="41"/>
                      <a:pt x="1713" y="38"/>
                    </a:cubicBezTo>
                    <a:cubicBezTo>
                      <a:pt x="1708" y="36"/>
                      <a:pt x="1704" y="34"/>
                      <a:pt x="1702" y="29"/>
                    </a:cubicBezTo>
                    <a:lnTo>
                      <a:pt x="1700" y="27"/>
                    </a:lnTo>
                    <a:cubicBezTo>
                      <a:pt x="1700" y="23"/>
                      <a:pt x="1700" y="20"/>
                      <a:pt x="1702" y="17"/>
                    </a:cubicBezTo>
                    <a:cubicBezTo>
                      <a:pt x="1704" y="14"/>
                      <a:pt x="1706" y="12"/>
                      <a:pt x="1710" y="10"/>
                    </a:cubicBezTo>
                    <a:cubicBezTo>
                      <a:pt x="1718" y="6"/>
                      <a:pt x="1726" y="5"/>
                      <a:pt x="1735" y="5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00" name="Freeform 35"/>
              <p:cNvSpPr>
                <a:spLocks/>
              </p:cNvSpPr>
              <p:nvPr/>
            </p:nvSpPr>
            <p:spPr bwMode="auto">
              <a:xfrm>
                <a:off x="2984" y="1290"/>
                <a:ext cx="745" cy="656"/>
              </a:xfrm>
              <a:custGeom>
                <a:avLst/>
                <a:gdLst/>
                <a:ahLst/>
                <a:cxnLst>
                  <a:cxn ang="0">
                    <a:pos x="3987" y="1329"/>
                  </a:cxn>
                  <a:cxn ang="0">
                    <a:pos x="3811" y="1468"/>
                  </a:cxn>
                  <a:cxn ang="0">
                    <a:pos x="3888" y="1587"/>
                  </a:cxn>
                  <a:cxn ang="0">
                    <a:pos x="3709" y="1650"/>
                  </a:cxn>
                  <a:cxn ang="0">
                    <a:pos x="3379" y="1891"/>
                  </a:cxn>
                  <a:cxn ang="0">
                    <a:pos x="3560" y="1634"/>
                  </a:cxn>
                  <a:cxn ang="0">
                    <a:pos x="3726" y="1420"/>
                  </a:cxn>
                  <a:cxn ang="0">
                    <a:pos x="3891" y="1176"/>
                  </a:cxn>
                  <a:cxn ang="0">
                    <a:pos x="4157" y="834"/>
                  </a:cxn>
                  <a:cxn ang="0">
                    <a:pos x="4071" y="660"/>
                  </a:cxn>
                  <a:cxn ang="0">
                    <a:pos x="4038" y="467"/>
                  </a:cxn>
                  <a:cxn ang="0">
                    <a:pos x="3884" y="450"/>
                  </a:cxn>
                  <a:cxn ang="0">
                    <a:pos x="3781" y="314"/>
                  </a:cxn>
                  <a:cxn ang="0">
                    <a:pos x="3532" y="413"/>
                  </a:cxn>
                  <a:cxn ang="0">
                    <a:pos x="3289" y="281"/>
                  </a:cxn>
                  <a:cxn ang="0">
                    <a:pos x="3308" y="144"/>
                  </a:cxn>
                  <a:cxn ang="0">
                    <a:pos x="3129" y="11"/>
                  </a:cxn>
                  <a:cxn ang="0">
                    <a:pos x="2905" y="241"/>
                  </a:cxn>
                  <a:cxn ang="0">
                    <a:pos x="2865" y="466"/>
                  </a:cxn>
                  <a:cxn ang="0">
                    <a:pos x="2731" y="657"/>
                  </a:cxn>
                  <a:cxn ang="0">
                    <a:pos x="2331" y="698"/>
                  </a:cxn>
                  <a:cxn ang="0">
                    <a:pos x="2132" y="651"/>
                  </a:cxn>
                  <a:cxn ang="0">
                    <a:pos x="1998" y="765"/>
                  </a:cxn>
                  <a:cxn ang="0">
                    <a:pos x="1557" y="894"/>
                  </a:cxn>
                  <a:cxn ang="0">
                    <a:pos x="1440" y="1037"/>
                  </a:cxn>
                  <a:cxn ang="0">
                    <a:pos x="1416" y="1217"/>
                  </a:cxn>
                  <a:cxn ang="0">
                    <a:pos x="1291" y="1428"/>
                  </a:cxn>
                  <a:cxn ang="0">
                    <a:pos x="911" y="1362"/>
                  </a:cxn>
                  <a:cxn ang="0">
                    <a:pos x="588" y="1740"/>
                  </a:cxn>
                  <a:cxn ang="0">
                    <a:pos x="783" y="2101"/>
                  </a:cxn>
                  <a:cxn ang="0">
                    <a:pos x="657" y="2605"/>
                  </a:cxn>
                  <a:cxn ang="0">
                    <a:pos x="583" y="2781"/>
                  </a:cxn>
                  <a:cxn ang="0">
                    <a:pos x="628" y="2429"/>
                  </a:cxn>
                  <a:cxn ang="0">
                    <a:pos x="581" y="2259"/>
                  </a:cxn>
                  <a:cxn ang="0">
                    <a:pos x="753" y="2070"/>
                  </a:cxn>
                  <a:cxn ang="0">
                    <a:pos x="287" y="1662"/>
                  </a:cxn>
                  <a:cxn ang="0">
                    <a:pos x="356" y="2276"/>
                  </a:cxn>
                  <a:cxn ang="0">
                    <a:pos x="25" y="2595"/>
                  </a:cxn>
                  <a:cxn ang="0">
                    <a:pos x="397" y="3072"/>
                  </a:cxn>
                  <a:cxn ang="0">
                    <a:pos x="437" y="3354"/>
                  </a:cxn>
                  <a:cxn ang="0">
                    <a:pos x="571" y="3777"/>
                  </a:cxn>
                  <a:cxn ang="0">
                    <a:pos x="1029" y="3814"/>
                  </a:cxn>
                  <a:cxn ang="0">
                    <a:pos x="1755" y="3520"/>
                  </a:cxn>
                  <a:cxn ang="0">
                    <a:pos x="2035" y="3365"/>
                  </a:cxn>
                  <a:cxn ang="0">
                    <a:pos x="2826" y="2968"/>
                  </a:cxn>
                  <a:cxn ang="0">
                    <a:pos x="3358" y="3162"/>
                  </a:cxn>
                  <a:cxn ang="0">
                    <a:pos x="3512" y="3083"/>
                  </a:cxn>
                  <a:cxn ang="0">
                    <a:pos x="3848" y="2930"/>
                  </a:cxn>
                  <a:cxn ang="0">
                    <a:pos x="4115" y="2674"/>
                  </a:cxn>
                  <a:cxn ang="0">
                    <a:pos x="4247" y="2249"/>
                  </a:cxn>
                  <a:cxn ang="0">
                    <a:pos x="4017" y="1799"/>
                  </a:cxn>
                </a:cxnLst>
                <a:rect l="0" t="0" r="r" b="b"/>
                <a:pathLst>
                  <a:path w="4348" h="3827">
                    <a:moveTo>
                      <a:pt x="4021" y="1404"/>
                    </a:moveTo>
                    <a:cubicBezTo>
                      <a:pt x="4017" y="1402"/>
                      <a:pt x="4014" y="1399"/>
                      <a:pt x="4011" y="1397"/>
                    </a:cubicBezTo>
                    <a:cubicBezTo>
                      <a:pt x="4006" y="1377"/>
                      <a:pt x="4013" y="1343"/>
                      <a:pt x="3987" y="1329"/>
                    </a:cubicBezTo>
                    <a:cubicBezTo>
                      <a:pt x="3969" y="1333"/>
                      <a:pt x="3946" y="1380"/>
                      <a:pt x="3928" y="1385"/>
                    </a:cubicBezTo>
                    <a:cubicBezTo>
                      <a:pt x="3907" y="1386"/>
                      <a:pt x="3905" y="1355"/>
                      <a:pt x="3884" y="1357"/>
                    </a:cubicBezTo>
                    <a:cubicBezTo>
                      <a:pt x="3867" y="1387"/>
                      <a:pt x="3795" y="1436"/>
                      <a:pt x="3811" y="1468"/>
                    </a:cubicBezTo>
                    <a:cubicBezTo>
                      <a:pt x="3834" y="1490"/>
                      <a:pt x="3884" y="1459"/>
                      <a:pt x="3925" y="1425"/>
                    </a:cubicBezTo>
                    <a:cubicBezTo>
                      <a:pt x="4002" y="1428"/>
                      <a:pt x="3972" y="1444"/>
                      <a:pt x="3938" y="1519"/>
                    </a:cubicBezTo>
                    <a:cubicBezTo>
                      <a:pt x="3920" y="1533"/>
                      <a:pt x="3899" y="1557"/>
                      <a:pt x="3888" y="1587"/>
                    </a:cubicBezTo>
                    <a:cubicBezTo>
                      <a:pt x="3847" y="1601"/>
                      <a:pt x="3803" y="1525"/>
                      <a:pt x="3778" y="1538"/>
                    </a:cubicBezTo>
                    <a:cubicBezTo>
                      <a:pt x="3757" y="1563"/>
                      <a:pt x="3786" y="1601"/>
                      <a:pt x="3778" y="1639"/>
                    </a:cubicBezTo>
                    <a:cubicBezTo>
                      <a:pt x="3762" y="1657"/>
                      <a:pt x="3726" y="1644"/>
                      <a:pt x="3709" y="1650"/>
                    </a:cubicBezTo>
                    <a:cubicBezTo>
                      <a:pt x="3695" y="1670"/>
                      <a:pt x="3710" y="1702"/>
                      <a:pt x="3678" y="1730"/>
                    </a:cubicBezTo>
                    <a:cubicBezTo>
                      <a:pt x="3607" y="1752"/>
                      <a:pt x="3570" y="1710"/>
                      <a:pt x="3522" y="1727"/>
                    </a:cubicBezTo>
                    <a:cubicBezTo>
                      <a:pt x="3478" y="1769"/>
                      <a:pt x="3479" y="1887"/>
                      <a:pt x="3379" y="1891"/>
                    </a:cubicBezTo>
                    <a:cubicBezTo>
                      <a:pt x="3322" y="1886"/>
                      <a:pt x="3425" y="1790"/>
                      <a:pt x="3441" y="1779"/>
                    </a:cubicBezTo>
                    <a:cubicBezTo>
                      <a:pt x="3450" y="1764"/>
                      <a:pt x="3442" y="1746"/>
                      <a:pt x="3436" y="1728"/>
                    </a:cubicBezTo>
                    <a:cubicBezTo>
                      <a:pt x="3457" y="1689"/>
                      <a:pt x="3525" y="1666"/>
                      <a:pt x="3560" y="1634"/>
                    </a:cubicBezTo>
                    <a:cubicBezTo>
                      <a:pt x="3566" y="1607"/>
                      <a:pt x="3556" y="1579"/>
                      <a:pt x="3563" y="1552"/>
                    </a:cubicBezTo>
                    <a:cubicBezTo>
                      <a:pt x="3598" y="1544"/>
                      <a:pt x="3647" y="1535"/>
                      <a:pt x="3686" y="1518"/>
                    </a:cubicBezTo>
                    <a:cubicBezTo>
                      <a:pt x="3707" y="1489"/>
                      <a:pt x="3705" y="1449"/>
                      <a:pt x="3726" y="1420"/>
                    </a:cubicBezTo>
                    <a:cubicBezTo>
                      <a:pt x="3750" y="1398"/>
                      <a:pt x="3793" y="1381"/>
                      <a:pt x="3823" y="1347"/>
                    </a:cubicBezTo>
                    <a:cubicBezTo>
                      <a:pt x="3834" y="1325"/>
                      <a:pt x="3791" y="1291"/>
                      <a:pt x="3801" y="1245"/>
                    </a:cubicBezTo>
                    <a:cubicBezTo>
                      <a:pt x="3815" y="1222"/>
                      <a:pt x="3859" y="1246"/>
                      <a:pt x="3891" y="1176"/>
                    </a:cubicBezTo>
                    <a:cubicBezTo>
                      <a:pt x="3912" y="1147"/>
                      <a:pt x="3955" y="1201"/>
                      <a:pt x="3972" y="1082"/>
                    </a:cubicBezTo>
                    <a:cubicBezTo>
                      <a:pt x="3982" y="1043"/>
                      <a:pt x="4066" y="1100"/>
                      <a:pt x="4052" y="994"/>
                    </a:cubicBezTo>
                    <a:cubicBezTo>
                      <a:pt x="4078" y="927"/>
                      <a:pt x="4141" y="1022"/>
                      <a:pt x="4157" y="834"/>
                    </a:cubicBezTo>
                    <a:cubicBezTo>
                      <a:pt x="4161" y="809"/>
                      <a:pt x="4167" y="748"/>
                      <a:pt x="4061" y="754"/>
                    </a:cubicBezTo>
                    <a:cubicBezTo>
                      <a:pt x="4015" y="714"/>
                      <a:pt x="3978" y="669"/>
                      <a:pt x="4005" y="636"/>
                    </a:cubicBezTo>
                    <a:cubicBezTo>
                      <a:pt x="4023" y="620"/>
                      <a:pt x="4039" y="675"/>
                      <a:pt x="4071" y="660"/>
                    </a:cubicBezTo>
                    <a:cubicBezTo>
                      <a:pt x="4086" y="698"/>
                      <a:pt x="4095" y="709"/>
                      <a:pt x="4110" y="695"/>
                    </a:cubicBezTo>
                    <a:cubicBezTo>
                      <a:pt x="4125" y="626"/>
                      <a:pt x="4113" y="609"/>
                      <a:pt x="4080" y="579"/>
                    </a:cubicBezTo>
                    <a:cubicBezTo>
                      <a:pt x="4079" y="536"/>
                      <a:pt x="4072" y="476"/>
                      <a:pt x="4038" y="467"/>
                    </a:cubicBezTo>
                    <a:cubicBezTo>
                      <a:pt x="4017" y="484"/>
                      <a:pt x="4027" y="517"/>
                      <a:pt x="4011" y="534"/>
                    </a:cubicBezTo>
                    <a:cubicBezTo>
                      <a:pt x="3976" y="519"/>
                      <a:pt x="3961" y="496"/>
                      <a:pt x="3975" y="477"/>
                    </a:cubicBezTo>
                    <a:cubicBezTo>
                      <a:pt x="4002" y="392"/>
                      <a:pt x="3909" y="468"/>
                      <a:pt x="3884" y="450"/>
                    </a:cubicBezTo>
                    <a:cubicBezTo>
                      <a:pt x="3863" y="437"/>
                      <a:pt x="3881" y="412"/>
                      <a:pt x="3883" y="395"/>
                    </a:cubicBezTo>
                    <a:cubicBezTo>
                      <a:pt x="3867" y="375"/>
                      <a:pt x="3856" y="369"/>
                      <a:pt x="3841" y="350"/>
                    </a:cubicBezTo>
                    <a:cubicBezTo>
                      <a:pt x="3839" y="327"/>
                      <a:pt x="3820" y="303"/>
                      <a:pt x="3781" y="314"/>
                    </a:cubicBezTo>
                    <a:cubicBezTo>
                      <a:pt x="3739" y="337"/>
                      <a:pt x="3710" y="356"/>
                      <a:pt x="3659" y="362"/>
                    </a:cubicBezTo>
                    <a:cubicBezTo>
                      <a:pt x="3597" y="371"/>
                      <a:pt x="3533" y="315"/>
                      <a:pt x="3500" y="340"/>
                    </a:cubicBezTo>
                    <a:cubicBezTo>
                      <a:pt x="3481" y="360"/>
                      <a:pt x="3509" y="374"/>
                      <a:pt x="3532" y="413"/>
                    </a:cubicBezTo>
                    <a:cubicBezTo>
                      <a:pt x="3528" y="472"/>
                      <a:pt x="3384" y="471"/>
                      <a:pt x="3386" y="419"/>
                    </a:cubicBezTo>
                    <a:cubicBezTo>
                      <a:pt x="3393" y="370"/>
                      <a:pt x="3466" y="330"/>
                      <a:pt x="3450" y="276"/>
                    </a:cubicBezTo>
                    <a:cubicBezTo>
                      <a:pt x="3414" y="239"/>
                      <a:pt x="3354" y="289"/>
                      <a:pt x="3289" y="281"/>
                    </a:cubicBezTo>
                    <a:cubicBezTo>
                      <a:pt x="3258" y="277"/>
                      <a:pt x="3280" y="253"/>
                      <a:pt x="3263" y="249"/>
                    </a:cubicBezTo>
                    <a:cubicBezTo>
                      <a:pt x="3244" y="250"/>
                      <a:pt x="3196" y="278"/>
                      <a:pt x="3186" y="225"/>
                    </a:cubicBezTo>
                    <a:cubicBezTo>
                      <a:pt x="3186" y="187"/>
                      <a:pt x="3279" y="163"/>
                      <a:pt x="3308" y="144"/>
                    </a:cubicBezTo>
                    <a:cubicBezTo>
                      <a:pt x="3313" y="123"/>
                      <a:pt x="3268" y="90"/>
                      <a:pt x="3257" y="79"/>
                    </a:cubicBezTo>
                    <a:cubicBezTo>
                      <a:pt x="3243" y="66"/>
                      <a:pt x="3215" y="105"/>
                      <a:pt x="3202" y="65"/>
                    </a:cubicBezTo>
                    <a:cubicBezTo>
                      <a:pt x="3188" y="31"/>
                      <a:pt x="3166" y="8"/>
                      <a:pt x="3129" y="11"/>
                    </a:cubicBezTo>
                    <a:cubicBezTo>
                      <a:pt x="3089" y="0"/>
                      <a:pt x="3091" y="47"/>
                      <a:pt x="3062" y="75"/>
                    </a:cubicBezTo>
                    <a:cubicBezTo>
                      <a:pt x="3001" y="85"/>
                      <a:pt x="3025" y="121"/>
                      <a:pt x="3007" y="155"/>
                    </a:cubicBezTo>
                    <a:cubicBezTo>
                      <a:pt x="2973" y="182"/>
                      <a:pt x="2921" y="124"/>
                      <a:pt x="2905" y="241"/>
                    </a:cubicBezTo>
                    <a:cubicBezTo>
                      <a:pt x="2853" y="275"/>
                      <a:pt x="2909" y="312"/>
                      <a:pt x="2873" y="344"/>
                    </a:cubicBezTo>
                    <a:cubicBezTo>
                      <a:pt x="2859" y="355"/>
                      <a:pt x="2846" y="354"/>
                      <a:pt x="2849" y="378"/>
                    </a:cubicBezTo>
                    <a:cubicBezTo>
                      <a:pt x="2898" y="413"/>
                      <a:pt x="2865" y="436"/>
                      <a:pt x="2865" y="466"/>
                    </a:cubicBezTo>
                    <a:cubicBezTo>
                      <a:pt x="2921" y="498"/>
                      <a:pt x="2981" y="529"/>
                      <a:pt x="2952" y="561"/>
                    </a:cubicBezTo>
                    <a:cubicBezTo>
                      <a:pt x="2924" y="567"/>
                      <a:pt x="2861" y="473"/>
                      <a:pt x="2647" y="499"/>
                    </a:cubicBezTo>
                    <a:cubicBezTo>
                      <a:pt x="2641" y="547"/>
                      <a:pt x="2760" y="601"/>
                      <a:pt x="2731" y="657"/>
                    </a:cubicBezTo>
                    <a:cubicBezTo>
                      <a:pt x="2665" y="597"/>
                      <a:pt x="2573" y="557"/>
                      <a:pt x="2532" y="672"/>
                    </a:cubicBezTo>
                    <a:cubicBezTo>
                      <a:pt x="2504" y="698"/>
                      <a:pt x="2470" y="689"/>
                      <a:pt x="2436" y="716"/>
                    </a:cubicBezTo>
                    <a:cubicBezTo>
                      <a:pt x="2374" y="689"/>
                      <a:pt x="2345" y="713"/>
                      <a:pt x="2331" y="698"/>
                    </a:cubicBezTo>
                    <a:cubicBezTo>
                      <a:pt x="2328" y="676"/>
                      <a:pt x="2354" y="666"/>
                      <a:pt x="2348" y="639"/>
                    </a:cubicBezTo>
                    <a:cubicBezTo>
                      <a:pt x="2289" y="633"/>
                      <a:pt x="2221" y="610"/>
                      <a:pt x="2170" y="609"/>
                    </a:cubicBezTo>
                    <a:cubicBezTo>
                      <a:pt x="2148" y="615"/>
                      <a:pt x="2143" y="640"/>
                      <a:pt x="2132" y="651"/>
                    </a:cubicBezTo>
                    <a:cubicBezTo>
                      <a:pt x="2117" y="648"/>
                      <a:pt x="2092" y="611"/>
                      <a:pt x="2074" y="642"/>
                    </a:cubicBezTo>
                    <a:cubicBezTo>
                      <a:pt x="2061" y="679"/>
                      <a:pt x="2129" y="671"/>
                      <a:pt x="2131" y="692"/>
                    </a:cubicBezTo>
                    <a:cubicBezTo>
                      <a:pt x="2137" y="727"/>
                      <a:pt x="2033" y="713"/>
                      <a:pt x="1998" y="765"/>
                    </a:cubicBezTo>
                    <a:cubicBezTo>
                      <a:pt x="1957" y="740"/>
                      <a:pt x="1951" y="738"/>
                      <a:pt x="1903" y="776"/>
                    </a:cubicBezTo>
                    <a:cubicBezTo>
                      <a:pt x="1857" y="788"/>
                      <a:pt x="1837" y="707"/>
                      <a:pt x="1759" y="802"/>
                    </a:cubicBezTo>
                    <a:cubicBezTo>
                      <a:pt x="1693" y="838"/>
                      <a:pt x="1674" y="718"/>
                      <a:pt x="1557" y="894"/>
                    </a:cubicBezTo>
                    <a:cubicBezTo>
                      <a:pt x="1522" y="902"/>
                      <a:pt x="1495" y="891"/>
                      <a:pt x="1486" y="904"/>
                    </a:cubicBezTo>
                    <a:cubicBezTo>
                      <a:pt x="1476" y="947"/>
                      <a:pt x="1528" y="955"/>
                      <a:pt x="1517" y="992"/>
                    </a:cubicBezTo>
                    <a:cubicBezTo>
                      <a:pt x="1505" y="1009"/>
                      <a:pt x="1464" y="1046"/>
                      <a:pt x="1440" y="1037"/>
                    </a:cubicBezTo>
                    <a:cubicBezTo>
                      <a:pt x="1419" y="1019"/>
                      <a:pt x="1413" y="994"/>
                      <a:pt x="1392" y="975"/>
                    </a:cubicBezTo>
                    <a:cubicBezTo>
                      <a:pt x="1351" y="1016"/>
                      <a:pt x="1436" y="1092"/>
                      <a:pt x="1440" y="1158"/>
                    </a:cubicBezTo>
                    <a:cubicBezTo>
                      <a:pt x="1434" y="1186"/>
                      <a:pt x="1412" y="1189"/>
                      <a:pt x="1416" y="1217"/>
                    </a:cubicBezTo>
                    <a:cubicBezTo>
                      <a:pt x="1422" y="1248"/>
                      <a:pt x="1437" y="1270"/>
                      <a:pt x="1415" y="1309"/>
                    </a:cubicBezTo>
                    <a:cubicBezTo>
                      <a:pt x="1411" y="1335"/>
                      <a:pt x="1445" y="1361"/>
                      <a:pt x="1447" y="1387"/>
                    </a:cubicBezTo>
                    <a:cubicBezTo>
                      <a:pt x="1383" y="1486"/>
                      <a:pt x="1273" y="1479"/>
                      <a:pt x="1291" y="1428"/>
                    </a:cubicBezTo>
                    <a:cubicBezTo>
                      <a:pt x="1334" y="1395"/>
                      <a:pt x="1328" y="1374"/>
                      <a:pt x="1300" y="1359"/>
                    </a:cubicBezTo>
                    <a:cubicBezTo>
                      <a:pt x="1262" y="1350"/>
                      <a:pt x="1234" y="1378"/>
                      <a:pt x="1195" y="1381"/>
                    </a:cubicBezTo>
                    <a:cubicBezTo>
                      <a:pt x="1092" y="1361"/>
                      <a:pt x="1033" y="1359"/>
                      <a:pt x="911" y="1362"/>
                    </a:cubicBezTo>
                    <a:cubicBezTo>
                      <a:pt x="863" y="1358"/>
                      <a:pt x="755" y="1300"/>
                      <a:pt x="671" y="1333"/>
                    </a:cubicBezTo>
                    <a:cubicBezTo>
                      <a:pt x="579" y="1387"/>
                      <a:pt x="609" y="1475"/>
                      <a:pt x="610" y="1551"/>
                    </a:cubicBezTo>
                    <a:cubicBezTo>
                      <a:pt x="583" y="1623"/>
                      <a:pt x="558" y="1722"/>
                      <a:pt x="588" y="1740"/>
                    </a:cubicBezTo>
                    <a:cubicBezTo>
                      <a:pt x="634" y="1778"/>
                      <a:pt x="691" y="1780"/>
                      <a:pt x="720" y="1830"/>
                    </a:cubicBezTo>
                    <a:cubicBezTo>
                      <a:pt x="736" y="1868"/>
                      <a:pt x="696" y="1909"/>
                      <a:pt x="715" y="1945"/>
                    </a:cubicBezTo>
                    <a:cubicBezTo>
                      <a:pt x="742" y="1978"/>
                      <a:pt x="816" y="1996"/>
                      <a:pt x="783" y="2101"/>
                    </a:cubicBezTo>
                    <a:cubicBezTo>
                      <a:pt x="766" y="2149"/>
                      <a:pt x="741" y="2179"/>
                      <a:pt x="724" y="2219"/>
                    </a:cubicBezTo>
                    <a:cubicBezTo>
                      <a:pt x="727" y="2307"/>
                      <a:pt x="751" y="2397"/>
                      <a:pt x="733" y="2484"/>
                    </a:cubicBezTo>
                    <a:cubicBezTo>
                      <a:pt x="722" y="2540"/>
                      <a:pt x="688" y="2556"/>
                      <a:pt x="657" y="2605"/>
                    </a:cubicBezTo>
                    <a:cubicBezTo>
                      <a:pt x="671" y="2662"/>
                      <a:pt x="641" y="2703"/>
                      <a:pt x="652" y="2736"/>
                    </a:cubicBezTo>
                    <a:cubicBezTo>
                      <a:pt x="663" y="2768"/>
                      <a:pt x="796" y="2856"/>
                      <a:pt x="720" y="2886"/>
                    </a:cubicBezTo>
                    <a:cubicBezTo>
                      <a:pt x="653" y="2910"/>
                      <a:pt x="648" y="2889"/>
                      <a:pt x="583" y="2781"/>
                    </a:cubicBezTo>
                    <a:cubicBezTo>
                      <a:pt x="583" y="2659"/>
                      <a:pt x="619" y="2684"/>
                      <a:pt x="526" y="2602"/>
                    </a:cubicBezTo>
                    <a:cubicBezTo>
                      <a:pt x="510" y="2572"/>
                      <a:pt x="538" y="2557"/>
                      <a:pt x="584" y="2543"/>
                    </a:cubicBezTo>
                    <a:cubicBezTo>
                      <a:pt x="598" y="2505"/>
                      <a:pt x="601" y="2467"/>
                      <a:pt x="628" y="2429"/>
                    </a:cubicBezTo>
                    <a:cubicBezTo>
                      <a:pt x="675" y="2383"/>
                      <a:pt x="689" y="2343"/>
                      <a:pt x="656" y="2315"/>
                    </a:cubicBezTo>
                    <a:cubicBezTo>
                      <a:pt x="615" y="2330"/>
                      <a:pt x="611" y="2423"/>
                      <a:pt x="537" y="2402"/>
                    </a:cubicBezTo>
                    <a:cubicBezTo>
                      <a:pt x="530" y="2360"/>
                      <a:pt x="548" y="2293"/>
                      <a:pt x="581" y="2259"/>
                    </a:cubicBezTo>
                    <a:cubicBezTo>
                      <a:pt x="589" y="2223"/>
                      <a:pt x="567" y="2203"/>
                      <a:pt x="595" y="2178"/>
                    </a:cubicBezTo>
                    <a:cubicBezTo>
                      <a:pt x="628" y="2146"/>
                      <a:pt x="672" y="2195"/>
                      <a:pt x="724" y="2141"/>
                    </a:cubicBezTo>
                    <a:cubicBezTo>
                      <a:pt x="718" y="2094"/>
                      <a:pt x="751" y="2105"/>
                      <a:pt x="753" y="2070"/>
                    </a:cubicBezTo>
                    <a:cubicBezTo>
                      <a:pt x="747" y="2013"/>
                      <a:pt x="599" y="2042"/>
                      <a:pt x="552" y="2003"/>
                    </a:cubicBezTo>
                    <a:cubicBezTo>
                      <a:pt x="513" y="1839"/>
                      <a:pt x="464" y="1780"/>
                      <a:pt x="354" y="1661"/>
                    </a:cubicBezTo>
                    <a:cubicBezTo>
                      <a:pt x="332" y="1660"/>
                      <a:pt x="310" y="1661"/>
                      <a:pt x="287" y="1662"/>
                    </a:cubicBezTo>
                    <a:cubicBezTo>
                      <a:pt x="266" y="1719"/>
                      <a:pt x="313" y="1754"/>
                      <a:pt x="399" y="1760"/>
                    </a:cubicBezTo>
                    <a:cubicBezTo>
                      <a:pt x="411" y="1985"/>
                      <a:pt x="256" y="1909"/>
                      <a:pt x="244" y="1973"/>
                    </a:cubicBezTo>
                    <a:cubicBezTo>
                      <a:pt x="261" y="2075"/>
                      <a:pt x="378" y="2099"/>
                      <a:pt x="356" y="2276"/>
                    </a:cubicBezTo>
                    <a:cubicBezTo>
                      <a:pt x="348" y="2334"/>
                      <a:pt x="366" y="2382"/>
                      <a:pt x="329" y="2418"/>
                    </a:cubicBezTo>
                    <a:cubicBezTo>
                      <a:pt x="298" y="2433"/>
                      <a:pt x="288" y="2397"/>
                      <a:pt x="240" y="2418"/>
                    </a:cubicBezTo>
                    <a:cubicBezTo>
                      <a:pt x="152" y="2583"/>
                      <a:pt x="53" y="2499"/>
                      <a:pt x="25" y="2595"/>
                    </a:cubicBezTo>
                    <a:cubicBezTo>
                      <a:pt x="0" y="2688"/>
                      <a:pt x="71" y="2687"/>
                      <a:pt x="107" y="2872"/>
                    </a:cubicBezTo>
                    <a:cubicBezTo>
                      <a:pt x="181" y="2930"/>
                      <a:pt x="331" y="2834"/>
                      <a:pt x="368" y="2875"/>
                    </a:cubicBezTo>
                    <a:cubicBezTo>
                      <a:pt x="410" y="2949"/>
                      <a:pt x="385" y="3016"/>
                      <a:pt x="397" y="3072"/>
                    </a:cubicBezTo>
                    <a:cubicBezTo>
                      <a:pt x="411" y="3139"/>
                      <a:pt x="423" y="3185"/>
                      <a:pt x="397" y="3240"/>
                    </a:cubicBezTo>
                    <a:cubicBezTo>
                      <a:pt x="387" y="3255"/>
                      <a:pt x="378" y="3265"/>
                      <a:pt x="370" y="3272"/>
                    </a:cubicBezTo>
                    <a:cubicBezTo>
                      <a:pt x="396" y="3304"/>
                      <a:pt x="422" y="3333"/>
                      <a:pt x="437" y="3354"/>
                    </a:cubicBezTo>
                    <a:cubicBezTo>
                      <a:pt x="461" y="3385"/>
                      <a:pt x="385" y="3405"/>
                      <a:pt x="396" y="3465"/>
                    </a:cubicBezTo>
                    <a:cubicBezTo>
                      <a:pt x="438" y="3519"/>
                      <a:pt x="485" y="3575"/>
                      <a:pt x="507" y="3622"/>
                    </a:cubicBezTo>
                    <a:cubicBezTo>
                      <a:pt x="529" y="3674"/>
                      <a:pt x="544" y="3782"/>
                      <a:pt x="571" y="3777"/>
                    </a:cubicBezTo>
                    <a:cubicBezTo>
                      <a:pt x="599" y="3771"/>
                      <a:pt x="694" y="3610"/>
                      <a:pt x="727" y="3533"/>
                    </a:cubicBezTo>
                    <a:cubicBezTo>
                      <a:pt x="749" y="3481"/>
                      <a:pt x="795" y="3458"/>
                      <a:pt x="845" y="3449"/>
                    </a:cubicBezTo>
                    <a:cubicBezTo>
                      <a:pt x="943" y="3463"/>
                      <a:pt x="905" y="3791"/>
                      <a:pt x="1029" y="3814"/>
                    </a:cubicBezTo>
                    <a:cubicBezTo>
                      <a:pt x="1087" y="3822"/>
                      <a:pt x="1152" y="3776"/>
                      <a:pt x="1216" y="3777"/>
                    </a:cubicBezTo>
                    <a:cubicBezTo>
                      <a:pt x="1287" y="3775"/>
                      <a:pt x="1341" y="3827"/>
                      <a:pt x="1428" y="3813"/>
                    </a:cubicBezTo>
                    <a:cubicBezTo>
                      <a:pt x="1594" y="3782"/>
                      <a:pt x="1677" y="3568"/>
                      <a:pt x="1755" y="3520"/>
                    </a:cubicBezTo>
                    <a:cubicBezTo>
                      <a:pt x="1813" y="3476"/>
                      <a:pt x="1890" y="3508"/>
                      <a:pt x="1943" y="3476"/>
                    </a:cubicBezTo>
                    <a:cubicBezTo>
                      <a:pt x="1968" y="3461"/>
                      <a:pt x="1951" y="3413"/>
                      <a:pt x="1967" y="3388"/>
                    </a:cubicBezTo>
                    <a:cubicBezTo>
                      <a:pt x="1984" y="3374"/>
                      <a:pt x="2024" y="3386"/>
                      <a:pt x="2035" y="3365"/>
                    </a:cubicBezTo>
                    <a:cubicBezTo>
                      <a:pt x="2048" y="3323"/>
                      <a:pt x="2015" y="3237"/>
                      <a:pt x="2056" y="3207"/>
                    </a:cubicBezTo>
                    <a:cubicBezTo>
                      <a:pt x="2227" y="3106"/>
                      <a:pt x="2332" y="2980"/>
                      <a:pt x="2566" y="3010"/>
                    </a:cubicBezTo>
                    <a:cubicBezTo>
                      <a:pt x="2658" y="2996"/>
                      <a:pt x="2701" y="2864"/>
                      <a:pt x="2826" y="2968"/>
                    </a:cubicBezTo>
                    <a:cubicBezTo>
                      <a:pt x="2859" y="3009"/>
                      <a:pt x="2772" y="3057"/>
                      <a:pt x="2795" y="3089"/>
                    </a:cubicBezTo>
                    <a:cubicBezTo>
                      <a:pt x="2795" y="3089"/>
                      <a:pt x="2945" y="3068"/>
                      <a:pt x="3011" y="3091"/>
                    </a:cubicBezTo>
                    <a:cubicBezTo>
                      <a:pt x="3066" y="3102"/>
                      <a:pt x="3223" y="3239"/>
                      <a:pt x="3358" y="3162"/>
                    </a:cubicBezTo>
                    <a:cubicBezTo>
                      <a:pt x="3363" y="3145"/>
                      <a:pt x="3343" y="3145"/>
                      <a:pt x="3345" y="3124"/>
                    </a:cubicBezTo>
                    <a:cubicBezTo>
                      <a:pt x="3405" y="3096"/>
                      <a:pt x="3437" y="3099"/>
                      <a:pt x="3460" y="3140"/>
                    </a:cubicBezTo>
                    <a:cubicBezTo>
                      <a:pt x="3549" y="3149"/>
                      <a:pt x="3493" y="3098"/>
                      <a:pt x="3512" y="3083"/>
                    </a:cubicBezTo>
                    <a:cubicBezTo>
                      <a:pt x="3528" y="3073"/>
                      <a:pt x="3547" y="3069"/>
                      <a:pt x="3565" y="3068"/>
                    </a:cubicBezTo>
                    <a:cubicBezTo>
                      <a:pt x="3587" y="3054"/>
                      <a:pt x="3637" y="3092"/>
                      <a:pt x="3683" y="3069"/>
                    </a:cubicBezTo>
                    <a:cubicBezTo>
                      <a:pt x="3743" y="3039"/>
                      <a:pt x="3803" y="2947"/>
                      <a:pt x="3848" y="2930"/>
                    </a:cubicBezTo>
                    <a:cubicBezTo>
                      <a:pt x="3898" y="2911"/>
                      <a:pt x="3918" y="2972"/>
                      <a:pt x="3977" y="2950"/>
                    </a:cubicBezTo>
                    <a:cubicBezTo>
                      <a:pt x="4032" y="2889"/>
                      <a:pt x="3963" y="2822"/>
                      <a:pt x="3995" y="2764"/>
                    </a:cubicBezTo>
                    <a:cubicBezTo>
                      <a:pt x="4016" y="2726"/>
                      <a:pt x="4031" y="2703"/>
                      <a:pt x="4115" y="2674"/>
                    </a:cubicBezTo>
                    <a:cubicBezTo>
                      <a:pt x="4139" y="2660"/>
                      <a:pt x="4130" y="2612"/>
                      <a:pt x="4148" y="2583"/>
                    </a:cubicBezTo>
                    <a:cubicBezTo>
                      <a:pt x="4193" y="2514"/>
                      <a:pt x="4309" y="2453"/>
                      <a:pt x="4346" y="2383"/>
                    </a:cubicBezTo>
                    <a:cubicBezTo>
                      <a:pt x="4348" y="2314"/>
                      <a:pt x="4262" y="2287"/>
                      <a:pt x="4247" y="2249"/>
                    </a:cubicBezTo>
                    <a:cubicBezTo>
                      <a:pt x="4229" y="2203"/>
                      <a:pt x="4245" y="2149"/>
                      <a:pt x="4231" y="2093"/>
                    </a:cubicBezTo>
                    <a:cubicBezTo>
                      <a:pt x="4203" y="1997"/>
                      <a:pt x="4104" y="1979"/>
                      <a:pt x="4058" y="1926"/>
                    </a:cubicBezTo>
                    <a:cubicBezTo>
                      <a:pt x="4028" y="1893"/>
                      <a:pt x="4047" y="1832"/>
                      <a:pt x="4017" y="1799"/>
                    </a:cubicBezTo>
                    <a:cubicBezTo>
                      <a:pt x="3943" y="1735"/>
                      <a:pt x="4025" y="1655"/>
                      <a:pt x="4007" y="1623"/>
                    </a:cubicBezTo>
                    <a:cubicBezTo>
                      <a:pt x="3910" y="1555"/>
                      <a:pt x="3954" y="1494"/>
                      <a:pt x="4021" y="1404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01" name="Freeform 36"/>
              <p:cNvSpPr>
                <a:spLocks/>
              </p:cNvSpPr>
              <p:nvPr/>
            </p:nvSpPr>
            <p:spPr bwMode="auto">
              <a:xfrm>
                <a:off x="3154" y="1781"/>
                <a:ext cx="537" cy="751"/>
              </a:xfrm>
              <a:custGeom>
                <a:avLst/>
                <a:gdLst/>
                <a:ahLst/>
                <a:cxnLst>
                  <a:cxn ang="0">
                    <a:pos x="2297" y="4187"/>
                  </a:cxn>
                  <a:cxn ang="0">
                    <a:pos x="2523" y="4297"/>
                  </a:cxn>
                  <a:cxn ang="0">
                    <a:pos x="2701" y="4243"/>
                  </a:cxn>
                  <a:cxn ang="0">
                    <a:pos x="2665" y="3969"/>
                  </a:cxn>
                  <a:cxn ang="0">
                    <a:pos x="2600" y="3529"/>
                  </a:cxn>
                  <a:cxn ang="0">
                    <a:pos x="2806" y="3227"/>
                  </a:cxn>
                  <a:cxn ang="0">
                    <a:pos x="2872" y="3059"/>
                  </a:cxn>
                  <a:cxn ang="0">
                    <a:pos x="2908" y="2833"/>
                  </a:cxn>
                  <a:cxn ang="0">
                    <a:pos x="2890" y="2583"/>
                  </a:cxn>
                  <a:cxn ang="0">
                    <a:pos x="2855" y="2289"/>
                  </a:cxn>
                  <a:cxn ang="0">
                    <a:pos x="3079" y="2188"/>
                  </a:cxn>
                  <a:cxn ang="0">
                    <a:pos x="3000" y="2166"/>
                  </a:cxn>
                  <a:cxn ang="0">
                    <a:pos x="2844" y="2123"/>
                  </a:cxn>
                  <a:cxn ang="0">
                    <a:pos x="2770" y="1993"/>
                  </a:cxn>
                  <a:cxn ang="0">
                    <a:pos x="2869" y="1740"/>
                  </a:cxn>
                  <a:cxn ang="0">
                    <a:pos x="2671" y="1469"/>
                  </a:cxn>
                  <a:cxn ang="0">
                    <a:pos x="2595" y="1170"/>
                  </a:cxn>
                  <a:cxn ang="0">
                    <a:pos x="2739" y="797"/>
                  </a:cxn>
                  <a:cxn ang="0">
                    <a:pos x="2571" y="204"/>
                  </a:cxn>
                  <a:cxn ang="0">
                    <a:pos x="2518" y="219"/>
                  </a:cxn>
                  <a:cxn ang="0">
                    <a:pos x="2351" y="260"/>
                  </a:cxn>
                  <a:cxn ang="0">
                    <a:pos x="2017" y="227"/>
                  </a:cxn>
                  <a:cxn ang="0">
                    <a:pos x="1832" y="104"/>
                  </a:cxn>
                  <a:cxn ang="0">
                    <a:pos x="1062" y="343"/>
                  </a:cxn>
                  <a:cxn ang="0">
                    <a:pos x="973" y="524"/>
                  </a:cxn>
                  <a:cxn ang="0">
                    <a:pos x="761" y="656"/>
                  </a:cxn>
                  <a:cxn ang="0">
                    <a:pos x="115" y="1309"/>
                  </a:cxn>
                  <a:cxn ang="0">
                    <a:pos x="12" y="1631"/>
                  </a:cxn>
                  <a:cxn ang="0">
                    <a:pos x="30" y="1913"/>
                  </a:cxn>
                  <a:cxn ang="0">
                    <a:pos x="451" y="2191"/>
                  </a:cxn>
                  <a:cxn ang="0">
                    <a:pos x="415" y="2748"/>
                  </a:cxn>
                  <a:cxn ang="0">
                    <a:pos x="134" y="3063"/>
                  </a:cxn>
                  <a:cxn ang="0">
                    <a:pos x="488" y="3339"/>
                  </a:cxn>
                  <a:cxn ang="0">
                    <a:pos x="621" y="3434"/>
                  </a:cxn>
                  <a:cxn ang="0">
                    <a:pos x="795" y="3732"/>
                  </a:cxn>
                  <a:cxn ang="0">
                    <a:pos x="955" y="4041"/>
                  </a:cxn>
                  <a:cxn ang="0">
                    <a:pos x="1216" y="4038"/>
                  </a:cxn>
                  <a:cxn ang="0">
                    <a:pos x="1578" y="3972"/>
                  </a:cxn>
                  <a:cxn ang="0">
                    <a:pos x="1884" y="3940"/>
                  </a:cxn>
                  <a:cxn ang="0">
                    <a:pos x="2200" y="3969"/>
                  </a:cxn>
                  <a:cxn ang="0">
                    <a:pos x="2263" y="4200"/>
                  </a:cxn>
                </a:cxnLst>
                <a:rect l="0" t="0" r="r" b="b"/>
                <a:pathLst>
                  <a:path w="3131" h="4382">
                    <a:moveTo>
                      <a:pt x="2263" y="4200"/>
                    </a:moveTo>
                    <a:cubicBezTo>
                      <a:pt x="2272" y="4195"/>
                      <a:pt x="2283" y="4190"/>
                      <a:pt x="2297" y="4187"/>
                    </a:cubicBezTo>
                    <a:cubicBezTo>
                      <a:pt x="2381" y="4044"/>
                      <a:pt x="2398" y="4264"/>
                      <a:pt x="2422" y="4280"/>
                    </a:cubicBezTo>
                    <a:cubicBezTo>
                      <a:pt x="2446" y="4285"/>
                      <a:pt x="2497" y="4262"/>
                      <a:pt x="2523" y="4297"/>
                    </a:cubicBezTo>
                    <a:cubicBezTo>
                      <a:pt x="2535" y="4368"/>
                      <a:pt x="2647" y="4382"/>
                      <a:pt x="2674" y="4371"/>
                    </a:cubicBezTo>
                    <a:cubicBezTo>
                      <a:pt x="2704" y="4358"/>
                      <a:pt x="2668" y="4262"/>
                      <a:pt x="2701" y="4243"/>
                    </a:cubicBezTo>
                    <a:cubicBezTo>
                      <a:pt x="2755" y="4210"/>
                      <a:pt x="2791" y="4183"/>
                      <a:pt x="2795" y="4145"/>
                    </a:cubicBezTo>
                    <a:cubicBezTo>
                      <a:pt x="2804" y="4016"/>
                      <a:pt x="2660" y="4052"/>
                      <a:pt x="2665" y="3969"/>
                    </a:cubicBezTo>
                    <a:cubicBezTo>
                      <a:pt x="2668" y="3910"/>
                      <a:pt x="2796" y="3914"/>
                      <a:pt x="2789" y="3747"/>
                    </a:cubicBezTo>
                    <a:cubicBezTo>
                      <a:pt x="2746" y="3747"/>
                      <a:pt x="2600" y="3750"/>
                      <a:pt x="2600" y="3529"/>
                    </a:cubicBezTo>
                    <a:cubicBezTo>
                      <a:pt x="2632" y="3445"/>
                      <a:pt x="2581" y="3400"/>
                      <a:pt x="2611" y="3357"/>
                    </a:cubicBezTo>
                    <a:cubicBezTo>
                      <a:pt x="2644" y="3308"/>
                      <a:pt x="2791" y="3298"/>
                      <a:pt x="2806" y="3227"/>
                    </a:cubicBezTo>
                    <a:cubicBezTo>
                      <a:pt x="2807" y="3205"/>
                      <a:pt x="2771" y="3195"/>
                      <a:pt x="2783" y="3138"/>
                    </a:cubicBezTo>
                    <a:cubicBezTo>
                      <a:pt x="2792" y="3094"/>
                      <a:pt x="2863" y="3108"/>
                      <a:pt x="2872" y="3059"/>
                    </a:cubicBezTo>
                    <a:cubicBezTo>
                      <a:pt x="2879" y="3025"/>
                      <a:pt x="2871" y="3012"/>
                      <a:pt x="2863" y="2962"/>
                    </a:cubicBezTo>
                    <a:cubicBezTo>
                      <a:pt x="2854" y="2907"/>
                      <a:pt x="2900" y="2871"/>
                      <a:pt x="2908" y="2833"/>
                    </a:cubicBezTo>
                    <a:cubicBezTo>
                      <a:pt x="2873" y="2735"/>
                      <a:pt x="2822" y="2674"/>
                      <a:pt x="2813" y="2616"/>
                    </a:cubicBezTo>
                    <a:cubicBezTo>
                      <a:pt x="2826" y="2576"/>
                      <a:pt x="2882" y="2628"/>
                      <a:pt x="2890" y="2583"/>
                    </a:cubicBezTo>
                    <a:cubicBezTo>
                      <a:pt x="2909" y="2473"/>
                      <a:pt x="2839" y="2550"/>
                      <a:pt x="2831" y="2520"/>
                    </a:cubicBezTo>
                    <a:cubicBezTo>
                      <a:pt x="2816" y="2444"/>
                      <a:pt x="2895" y="2456"/>
                      <a:pt x="2855" y="2289"/>
                    </a:cubicBezTo>
                    <a:cubicBezTo>
                      <a:pt x="2861" y="2251"/>
                      <a:pt x="2965" y="2329"/>
                      <a:pt x="3066" y="2298"/>
                    </a:cubicBezTo>
                    <a:cubicBezTo>
                      <a:pt x="3131" y="2257"/>
                      <a:pt x="3110" y="2221"/>
                      <a:pt x="3079" y="2188"/>
                    </a:cubicBezTo>
                    <a:lnTo>
                      <a:pt x="3078" y="2189"/>
                    </a:lnTo>
                    <a:cubicBezTo>
                      <a:pt x="3052" y="2179"/>
                      <a:pt x="3026" y="2170"/>
                      <a:pt x="3000" y="2166"/>
                    </a:cubicBezTo>
                    <a:cubicBezTo>
                      <a:pt x="2964" y="2160"/>
                      <a:pt x="2934" y="2182"/>
                      <a:pt x="2904" y="2172"/>
                    </a:cubicBezTo>
                    <a:cubicBezTo>
                      <a:pt x="2877" y="2164"/>
                      <a:pt x="2872" y="2130"/>
                      <a:pt x="2844" y="2123"/>
                    </a:cubicBezTo>
                    <a:cubicBezTo>
                      <a:pt x="2803" y="2113"/>
                      <a:pt x="2786" y="2178"/>
                      <a:pt x="2707" y="2111"/>
                    </a:cubicBezTo>
                    <a:cubicBezTo>
                      <a:pt x="2660" y="2058"/>
                      <a:pt x="2740" y="2006"/>
                      <a:pt x="2770" y="1993"/>
                    </a:cubicBezTo>
                    <a:cubicBezTo>
                      <a:pt x="2779" y="1960"/>
                      <a:pt x="2717" y="1964"/>
                      <a:pt x="2731" y="1937"/>
                    </a:cubicBezTo>
                    <a:cubicBezTo>
                      <a:pt x="2769" y="1893"/>
                      <a:pt x="2827" y="1815"/>
                      <a:pt x="2869" y="1740"/>
                    </a:cubicBezTo>
                    <a:cubicBezTo>
                      <a:pt x="2806" y="1684"/>
                      <a:pt x="2811" y="1639"/>
                      <a:pt x="2785" y="1600"/>
                    </a:cubicBezTo>
                    <a:cubicBezTo>
                      <a:pt x="2754" y="1554"/>
                      <a:pt x="2715" y="1533"/>
                      <a:pt x="2671" y="1469"/>
                    </a:cubicBezTo>
                    <a:cubicBezTo>
                      <a:pt x="2653" y="1434"/>
                      <a:pt x="2714" y="1342"/>
                      <a:pt x="2707" y="1309"/>
                    </a:cubicBezTo>
                    <a:cubicBezTo>
                      <a:pt x="2712" y="1212"/>
                      <a:pt x="2592" y="1229"/>
                      <a:pt x="2595" y="1170"/>
                    </a:cubicBezTo>
                    <a:cubicBezTo>
                      <a:pt x="2644" y="1103"/>
                      <a:pt x="2721" y="1165"/>
                      <a:pt x="2772" y="1099"/>
                    </a:cubicBezTo>
                    <a:cubicBezTo>
                      <a:pt x="2770" y="1031"/>
                      <a:pt x="2752" y="918"/>
                      <a:pt x="2739" y="797"/>
                    </a:cubicBezTo>
                    <a:cubicBezTo>
                      <a:pt x="2729" y="612"/>
                      <a:pt x="2722" y="493"/>
                      <a:pt x="2677" y="387"/>
                    </a:cubicBezTo>
                    <a:cubicBezTo>
                      <a:pt x="2655" y="325"/>
                      <a:pt x="2538" y="308"/>
                      <a:pt x="2571" y="204"/>
                    </a:cubicBezTo>
                    <a:cubicBezTo>
                      <a:pt x="2571" y="204"/>
                      <a:pt x="2571" y="204"/>
                      <a:pt x="2571" y="204"/>
                    </a:cubicBezTo>
                    <a:cubicBezTo>
                      <a:pt x="2553" y="205"/>
                      <a:pt x="2534" y="209"/>
                      <a:pt x="2518" y="219"/>
                    </a:cubicBezTo>
                    <a:cubicBezTo>
                      <a:pt x="2499" y="234"/>
                      <a:pt x="2555" y="285"/>
                      <a:pt x="2466" y="276"/>
                    </a:cubicBezTo>
                    <a:cubicBezTo>
                      <a:pt x="2443" y="235"/>
                      <a:pt x="2411" y="232"/>
                      <a:pt x="2351" y="260"/>
                    </a:cubicBezTo>
                    <a:cubicBezTo>
                      <a:pt x="2349" y="281"/>
                      <a:pt x="2369" y="281"/>
                      <a:pt x="2364" y="298"/>
                    </a:cubicBezTo>
                    <a:cubicBezTo>
                      <a:pt x="2229" y="375"/>
                      <a:pt x="2072" y="238"/>
                      <a:pt x="2017" y="227"/>
                    </a:cubicBezTo>
                    <a:cubicBezTo>
                      <a:pt x="1951" y="204"/>
                      <a:pt x="1801" y="225"/>
                      <a:pt x="1801" y="225"/>
                    </a:cubicBezTo>
                    <a:cubicBezTo>
                      <a:pt x="1778" y="193"/>
                      <a:pt x="1865" y="145"/>
                      <a:pt x="1832" y="104"/>
                    </a:cubicBezTo>
                    <a:cubicBezTo>
                      <a:pt x="1707" y="0"/>
                      <a:pt x="1664" y="132"/>
                      <a:pt x="1572" y="146"/>
                    </a:cubicBezTo>
                    <a:cubicBezTo>
                      <a:pt x="1338" y="116"/>
                      <a:pt x="1233" y="242"/>
                      <a:pt x="1062" y="343"/>
                    </a:cubicBezTo>
                    <a:cubicBezTo>
                      <a:pt x="1021" y="373"/>
                      <a:pt x="1054" y="459"/>
                      <a:pt x="1041" y="501"/>
                    </a:cubicBezTo>
                    <a:cubicBezTo>
                      <a:pt x="1030" y="522"/>
                      <a:pt x="990" y="510"/>
                      <a:pt x="973" y="524"/>
                    </a:cubicBezTo>
                    <a:cubicBezTo>
                      <a:pt x="957" y="549"/>
                      <a:pt x="974" y="597"/>
                      <a:pt x="949" y="612"/>
                    </a:cubicBezTo>
                    <a:cubicBezTo>
                      <a:pt x="896" y="644"/>
                      <a:pt x="819" y="612"/>
                      <a:pt x="761" y="656"/>
                    </a:cubicBezTo>
                    <a:cubicBezTo>
                      <a:pt x="700" y="693"/>
                      <a:pt x="637" y="830"/>
                      <a:pt x="534" y="904"/>
                    </a:cubicBezTo>
                    <a:cubicBezTo>
                      <a:pt x="424" y="1241"/>
                      <a:pt x="243" y="1154"/>
                      <a:pt x="115" y="1309"/>
                    </a:cubicBezTo>
                    <a:cubicBezTo>
                      <a:pt x="71" y="1364"/>
                      <a:pt x="73" y="1448"/>
                      <a:pt x="47" y="1539"/>
                    </a:cubicBezTo>
                    <a:cubicBezTo>
                      <a:pt x="35" y="1569"/>
                      <a:pt x="5" y="1599"/>
                      <a:pt x="12" y="1631"/>
                    </a:cubicBezTo>
                    <a:cubicBezTo>
                      <a:pt x="21" y="1680"/>
                      <a:pt x="88" y="1709"/>
                      <a:pt x="90" y="1759"/>
                    </a:cubicBezTo>
                    <a:cubicBezTo>
                      <a:pt x="95" y="1814"/>
                      <a:pt x="0" y="1848"/>
                      <a:pt x="30" y="1913"/>
                    </a:cubicBezTo>
                    <a:cubicBezTo>
                      <a:pt x="78" y="2002"/>
                      <a:pt x="116" y="1963"/>
                      <a:pt x="159" y="1992"/>
                    </a:cubicBezTo>
                    <a:cubicBezTo>
                      <a:pt x="246" y="2126"/>
                      <a:pt x="387" y="2096"/>
                      <a:pt x="451" y="2191"/>
                    </a:cubicBezTo>
                    <a:cubicBezTo>
                      <a:pt x="502" y="2248"/>
                      <a:pt x="432" y="2451"/>
                      <a:pt x="423" y="2581"/>
                    </a:cubicBezTo>
                    <a:cubicBezTo>
                      <a:pt x="415" y="2637"/>
                      <a:pt x="463" y="2692"/>
                      <a:pt x="415" y="2748"/>
                    </a:cubicBezTo>
                    <a:cubicBezTo>
                      <a:pt x="292" y="2770"/>
                      <a:pt x="103" y="2731"/>
                      <a:pt x="48" y="2857"/>
                    </a:cubicBezTo>
                    <a:cubicBezTo>
                      <a:pt x="36" y="2927"/>
                      <a:pt x="128" y="2934"/>
                      <a:pt x="134" y="3063"/>
                    </a:cubicBezTo>
                    <a:cubicBezTo>
                      <a:pt x="68" y="3277"/>
                      <a:pt x="152" y="3556"/>
                      <a:pt x="271" y="3565"/>
                    </a:cubicBezTo>
                    <a:cubicBezTo>
                      <a:pt x="437" y="3520"/>
                      <a:pt x="463" y="3407"/>
                      <a:pt x="488" y="3339"/>
                    </a:cubicBezTo>
                    <a:cubicBezTo>
                      <a:pt x="490" y="3289"/>
                      <a:pt x="572" y="3309"/>
                      <a:pt x="564" y="3362"/>
                    </a:cubicBezTo>
                    <a:cubicBezTo>
                      <a:pt x="565" y="3400"/>
                      <a:pt x="568" y="3430"/>
                      <a:pt x="621" y="3434"/>
                    </a:cubicBezTo>
                    <a:cubicBezTo>
                      <a:pt x="676" y="3440"/>
                      <a:pt x="830" y="3392"/>
                      <a:pt x="875" y="3528"/>
                    </a:cubicBezTo>
                    <a:cubicBezTo>
                      <a:pt x="922" y="3672"/>
                      <a:pt x="821" y="3664"/>
                      <a:pt x="795" y="3732"/>
                    </a:cubicBezTo>
                    <a:cubicBezTo>
                      <a:pt x="793" y="3788"/>
                      <a:pt x="812" y="3880"/>
                      <a:pt x="834" y="3940"/>
                    </a:cubicBezTo>
                    <a:cubicBezTo>
                      <a:pt x="854" y="3998"/>
                      <a:pt x="904" y="4001"/>
                      <a:pt x="955" y="4041"/>
                    </a:cubicBezTo>
                    <a:cubicBezTo>
                      <a:pt x="995" y="4043"/>
                      <a:pt x="1011" y="3999"/>
                      <a:pt x="1044" y="4001"/>
                    </a:cubicBezTo>
                    <a:cubicBezTo>
                      <a:pt x="1105" y="3998"/>
                      <a:pt x="1074" y="4083"/>
                      <a:pt x="1216" y="4038"/>
                    </a:cubicBezTo>
                    <a:cubicBezTo>
                      <a:pt x="1233" y="4020"/>
                      <a:pt x="1185" y="3988"/>
                      <a:pt x="1228" y="3957"/>
                    </a:cubicBezTo>
                    <a:cubicBezTo>
                      <a:pt x="1340" y="3936"/>
                      <a:pt x="1525" y="3982"/>
                      <a:pt x="1578" y="3972"/>
                    </a:cubicBezTo>
                    <a:cubicBezTo>
                      <a:pt x="1632" y="3953"/>
                      <a:pt x="1611" y="3892"/>
                      <a:pt x="1721" y="3881"/>
                    </a:cubicBezTo>
                    <a:cubicBezTo>
                      <a:pt x="1797" y="3875"/>
                      <a:pt x="1827" y="3930"/>
                      <a:pt x="1884" y="3940"/>
                    </a:cubicBezTo>
                    <a:cubicBezTo>
                      <a:pt x="1959" y="3951"/>
                      <a:pt x="2038" y="3933"/>
                      <a:pt x="2115" y="3987"/>
                    </a:cubicBezTo>
                    <a:cubicBezTo>
                      <a:pt x="2142" y="4003"/>
                      <a:pt x="2170" y="3950"/>
                      <a:pt x="2200" y="3969"/>
                    </a:cubicBezTo>
                    <a:cubicBezTo>
                      <a:pt x="2301" y="4054"/>
                      <a:pt x="2197" y="4099"/>
                      <a:pt x="2211" y="4130"/>
                    </a:cubicBezTo>
                    <a:cubicBezTo>
                      <a:pt x="2229" y="4156"/>
                      <a:pt x="2246" y="4179"/>
                      <a:pt x="2263" y="420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02" name="Freeform 37"/>
              <p:cNvSpPr>
                <a:spLocks/>
              </p:cNvSpPr>
              <p:nvPr/>
            </p:nvSpPr>
            <p:spPr bwMode="auto">
              <a:xfrm>
                <a:off x="2963" y="1851"/>
                <a:ext cx="586" cy="1115"/>
              </a:xfrm>
              <a:custGeom>
                <a:avLst/>
                <a:gdLst/>
                <a:ahLst/>
                <a:cxnLst>
                  <a:cxn ang="0">
                    <a:pos x="425" y="32"/>
                  </a:cxn>
                  <a:cxn ang="0">
                    <a:pos x="293" y="86"/>
                  </a:cxn>
                  <a:cxn ang="0">
                    <a:pos x="296" y="383"/>
                  </a:cxn>
                  <a:cxn ang="0">
                    <a:pos x="326" y="667"/>
                  </a:cxn>
                  <a:cxn ang="0">
                    <a:pos x="333" y="905"/>
                  </a:cxn>
                  <a:cxn ang="0">
                    <a:pos x="418" y="1343"/>
                  </a:cxn>
                  <a:cxn ang="0">
                    <a:pos x="588" y="1584"/>
                  </a:cxn>
                  <a:cxn ang="0">
                    <a:pos x="436" y="1752"/>
                  </a:cxn>
                  <a:cxn ang="0">
                    <a:pos x="460" y="1965"/>
                  </a:cxn>
                  <a:cxn ang="0">
                    <a:pos x="327" y="2204"/>
                  </a:cxn>
                  <a:cxn ang="0">
                    <a:pos x="179" y="2500"/>
                  </a:cxn>
                  <a:cxn ang="0">
                    <a:pos x="27" y="2795"/>
                  </a:cxn>
                  <a:cxn ang="0">
                    <a:pos x="56" y="3216"/>
                  </a:cxn>
                  <a:cxn ang="0">
                    <a:pos x="560" y="3552"/>
                  </a:cxn>
                  <a:cxn ang="0">
                    <a:pos x="728" y="3695"/>
                  </a:cxn>
                  <a:cxn ang="0">
                    <a:pos x="528" y="3999"/>
                  </a:cxn>
                  <a:cxn ang="0">
                    <a:pos x="664" y="4292"/>
                  </a:cxn>
                  <a:cxn ang="0">
                    <a:pos x="566" y="4473"/>
                  </a:cxn>
                  <a:cxn ang="0">
                    <a:pos x="635" y="4750"/>
                  </a:cxn>
                  <a:cxn ang="0">
                    <a:pos x="577" y="4955"/>
                  </a:cxn>
                  <a:cxn ang="0">
                    <a:pos x="634" y="5227"/>
                  </a:cxn>
                  <a:cxn ang="0">
                    <a:pos x="825" y="5184"/>
                  </a:cxn>
                  <a:cxn ang="0">
                    <a:pos x="978" y="5415"/>
                  </a:cxn>
                  <a:cxn ang="0">
                    <a:pos x="987" y="5723"/>
                  </a:cxn>
                  <a:cxn ang="0">
                    <a:pos x="912" y="6080"/>
                  </a:cxn>
                  <a:cxn ang="0">
                    <a:pos x="880" y="6144"/>
                  </a:cxn>
                  <a:cxn ang="0">
                    <a:pos x="748" y="6420"/>
                  </a:cxn>
                  <a:cxn ang="0">
                    <a:pos x="1093" y="6489"/>
                  </a:cxn>
                  <a:cxn ang="0">
                    <a:pos x="1298" y="6387"/>
                  </a:cxn>
                  <a:cxn ang="0">
                    <a:pos x="1648" y="5926"/>
                  </a:cxn>
                  <a:cxn ang="0">
                    <a:pos x="1967" y="5935"/>
                  </a:cxn>
                  <a:cxn ang="0">
                    <a:pos x="2063" y="5881"/>
                  </a:cxn>
                  <a:cxn ang="0">
                    <a:pos x="2082" y="5486"/>
                  </a:cxn>
                  <a:cxn ang="0">
                    <a:pos x="2294" y="4950"/>
                  </a:cxn>
                  <a:cxn ang="0">
                    <a:pos x="2328" y="4663"/>
                  </a:cxn>
                  <a:cxn ang="0">
                    <a:pos x="2281" y="4583"/>
                  </a:cxn>
                  <a:cxn ang="0">
                    <a:pos x="2582" y="4304"/>
                  </a:cxn>
                  <a:cxn ang="0">
                    <a:pos x="2826" y="4205"/>
                  </a:cxn>
                  <a:cxn ang="0">
                    <a:pos x="3156" y="4154"/>
                  </a:cxn>
                  <a:cxn ang="0">
                    <a:pos x="3335" y="3964"/>
                  </a:cxn>
                  <a:cxn ang="0">
                    <a:pos x="3326" y="3722"/>
                  </a:cxn>
                  <a:cxn ang="0">
                    <a:pos x="3230" y="3579"/>
                  </a:cxn>
                  <a:cxn ang="0">
                    <a:pos x="2836" y="3473"/>
                  </a:cxn>
                  <a:cxn ang="0">
                    <a:pos x="2343" y="3549"/>
                  </a:cxn>
                  <a:cxn ang="0">
                    <a:pos x="2159" y="3593"/>
                  </a:cxn>
                  <a:cxn ang="0">
                    <a:pos x="1949" y="3532"/>
                  </a:cxn>
                  <a:cxn ang="0">
                    <a:pos x="1990" y="3120"/>
                  </a:cxn>
                  <a:cxn ang="0">
                    <a:pos x="1679" y="2954"/>
                  </a:cxn>
                  <a:cxn ang="0">
                    <a:pos x="1386" y="3157"/>
                  </a:cxn>
                  <a:cxn ang="0">
                    <a:pos x="1163" y="2449"/>
                  </a:cxn>
                  <a:cxn ang="0">
                    <a:pos x="1538" y="2173"/>
                  </a:cxn>
                  <a:cxn ang="0">
                    <a:pos x="1274" y="1584"/>
                  </a:cxn>
                  <a:cxn ang="0">
                    <a:pos x="1205" y="1351"/>
                  </a:cxn>
                  <a:cxn ang="0">
                    <a:pos x="1162" y="1131"/>
                  </a:cxn>
                  <a:cxn ang="0">
                    <a:pos x="1649" y="496"/>
                  </a:cxn>
                  <a:cxn ang="0">
                    <a:pos x="1337" y="505"/>
                  </a:cxn>
                  <a:cxn ang="0">
                    <a:pos x="966" y="177"/>
                  </a:cxn>
                  <a:cxn ang="0">
                    <a:pos x="692" y="505"/>
                  </a:cxn>
                  <a:cxn ang="0">
                    <a:pos x="517" y="193"/>
                  </a:cxn>
                  <a:cxn ang="0">
                    <a:pos x="491" y="0"/>
                  </a:cxn>
                </a:cxnLst>
                <a:rect l="0" t="0" r="r" b="b"/>
                <a:pathLst>
                  <a:path w="3416" h="6502">
                    <a:moveTo>
                      <a:pt x="491" y="0"/>
                    </a:moveTo>
                    <a:cubicBezTo>
                      <a:pt x="467" y="21"/>
                      <a:pt x="449" y="16"/>
                      <a:pt x="425" y="32"/>
                    </a:cubicBezTo>
                    <a:cubicBezTo>
                      <a:pt x="403" y="48"/>
                      <a:pt x="442" y="100"/>
                      <a:pt x="419" y="121"/>
                    </a:cubicBezTo>
                    <a:cubicBezTo>
                      <a:pt x="354" y="130"/>
                      <a:pt x="316" y="68"/>
                      <a:pt x="293" y="86"/>
                    </a:cubicBezTo>
                    <a:cubicBezTo>
                      <a:pt x="292" y="145"/>
                      <a:pt x="332" y="191"/>
                      <a:pt x="345" y="258"/>
                    </a:cubicBezTo>
                    <a:cubicBezTo>
                      <a:pt x="351" y="304"/>
                      <a:pt x="289" y="327"/>
                      <a:pt x="296" y="383"/>
                    </a:cubicBezTo>
                    <a:cubicBezTo>
                      <a:pt x="302" y="444"/>
                      <a:pt x="377" y="471"/>
                      <a:pt x="396" y="537"/>
                    </a:cubicBezTo>
                    <a:cubicBezTo>
                      <a:pt x="410" y="615"/>
                      <a:pt x="324" y="624"/>
                      <a:pt x="326" y="667"/>
                    </a:cubicBezTo>
                    <a:cubicBezTo>
                      <a:pt x="317" y="705"/>
                      <a:pt x="368" y="722"/>
                      <a:pt x="364" y="774"/>
                    </a:cubicBezTo>
                    <a:cubicBezTo>
                      <a:pt x="360" y="824"/>
                      <a:pt x="300" y="801"/>
                      <a:pt x="333" y="905"/>
                    </a:cubicBezTo>
                    <a:cubicBezTo>
                      <a:pt x="361" y="992"/>
                      <a:pt x="430" y="971"/>
                      <a:pt x="445" y="1047"/>
                    </a:cubicBezTo>
                    <a:cubicBezTo>
                      <a:pt x="481" y="1207"/>
                      <a:pt x="381" y="1238"/>
                      <a:pt x="418" y="1343"/>
                    </a:cubicBezTo>
                    <a:cubicBezTo>
                      <a:pt x="465" y="1444"/>
                      <a:pt x="612" y="1359"/>
                      <a:pt x="642" y="1450"/>
                    </a:cubicBezTo>
                    <a:cubicBezTo>
                      <a:pt x="655" y="1491"/>
                      <a:pt x="594" y="1528"/>
                      <a:pt x="588" y="1584"/>
                    </a:cubicBezTo>
                    <a:cubicBezTo>
                      <a:pt x="584" y="1627"/>
                      <a:pt x="610" y="1679"/>
                      <a:pt x="589" y="1707"/>
                    </a:cubicBezTo>
                    <a:cubicBezTo>
                      <a:pt x="559" y="1746"/>
                      <a:pt x="482" y="1725"/>
                      <a:pt x="436" y="1752"/>
                    </a:cubicBezTo>
                    <a:cubicBezTo>
                      <a:pt x="413" y="1892"/>
                      <a:pt x="401" y="1795"/>
                      <a:pt x="379" y="1828"/>
                    </a:cubicBezTo>
                    <a:cubicBezTo>
                      <a:pt x="366" y="1891"/>
                      <a:pt x="462" y="1902"/>
                      <a:pt x="460" y="1965"/>
                    </a:cubicBezTo>
                    <a:cubicBezTo>
                      <a:pt x="460" y="1998"/>
                      <a:pt x="425" y="2051"/>
                      <a:pt x="376" y="2082"/>
                    </a:cubicBezTo>
                    <a:cubicBezTo>
                      <a:pt x="388" y="2120"/>
                      <a:pt x="339" y="2157"/>
                      <a:pt x="327" y="2204"/>
                    </a:cubicBezTo>
                    <a:cubicBezTo>
                      <a:pt x="282" y="2297"/>
                      <a:pt x="222" y="2277"/>
                      <a:pt x="199" y="2319"/>
                    </a:cubicBezTo>
                    <a:cubicBezTo>
                      <a:pt x="161" y="2393"/>
                      <a:pt x="149" y="2439"/>
                      <a:pt x="179" y="2500"/>
                    </a:cubicBezTo>
                    <a:cubicBezTo>
                      <a:pt x="208" y="2560"/>
                      <a:pt x="385" y="2544"/>
                      <a:pt x="324" y="2697"/>
                    </a:cubicBezTo>
                    <a:cubicBezTo>
                      <a:pt x="294" y="2771"/>
                      <a:pt x="101" y="2751"/>
                      <a:pt x="27" y="2795"/>
                    </a:cubicBezTo>
                    <a:cubicBezTo>
                      <a:pt x="70" y="2902"/>
                      <a:pt x="95" y="2975"/>
                      <a:pt x="94" y="3036"/>
                    </a:cubicBezTo>
                    <a:cubicBezTo>
                      <a:pt x="102" y="3109"/>
                      <a:pt x="0" y="3135"/>
                      <a:pt x="56" y="3216"/>
                    </a:cubicBezTo>
                    <a:cubicBezTo>
                      <a:pt x="137" y="3303"/>
                      <a:pt x="370" y="3223"/>
                      <a:pt x="486" y="3311"/>
                    </a:cubicBezTo>
                    <a:cubicBezTo>
                      <a:pt x="581" y="3381"/>
                      <a:pt x="496" y="3468"/>
                      <a:pt x="560" y="3552"/>
                    </a:cubicBezTo>
                    <a:cubicBezTo>
                      <a:pt x="581" y="3585"/>
                      <a:pt x="664" y="3566"/>
                      <a:pt x="719" y="3554"/>
                    </a:cubicBezTo>
                    <a:cubicBezTo>
                      <a:pt x="736" y="3571"/>
                      <a:pt x="737" y="3669"/>
                      <a:pt x="728" y="3695"/>
                    </a:cubicBezTo>
                    <a:cubicBezTo>
                      <a:pt x="689" y="3685"/>
                      <a:pt x="619" y="3643"/>
                      <a:pt x="546" y="3792"/>
                    </a:cubicBezTo>
                    <a:cubicBezTo>
                      <a:pt x="524" y="3866"/>
                      <a:pt x="502" y="3942"/>
                      <a:pt x="528" y="3999"/>
                    </a:cubicBezTo>
                    <a:cubicBezTo>
                      <a:pt x="652" y="4145"/>
                      <a:pt x="756" y="4086"/>
                      <a:pt x="753" y="4163"/>
                    </a:cubicBezTo>
                    <a:cubicBezTo>
                      <a:pt x="741" y="4228"/>
                      <a:pt x="691" y="4218"/>
                      <a:pt x="664" y="4292"/>
                    </a:cubicBezTo>
                    <a:cubicBezTo>
                      <a:pt x="642" y="4348"/>
                      <a:pt x="554" y="4341"/>
                      <a:pt x="535" y="4380"/>
                    </a:cubicBezTo>
                    <a:cubicBezTo>
                      <a:pt x="520" y="4411"/>
                      <a:pt x="583" y="4444"/>
                      <a:pt x="566" y="4473"/>
                    </a:cubicBezTo>
                    <a:cubicBezTo>
                      <a:pt x="530" y="4518"/>
                      <a:pt x="507" y="4592"/>
                      <a:pt x="514" y="4627"/>
                    </a:cubicBezTo>
                    <a:cubicBezTo>
                      <a:pt x="524" y="4674"/>
                      <a:pt x="640" y="4679"/>
                      <a:pt x="635" y="4750"/>
                    </a:cubicBezTo>
                    <a:cubicBezTo>
                      <a:pt x="654" y="4785"/>
                      <a:pt x="705" y="4819"/>
                      <a:pt x="698" y="4868"/>
                    </a:cubicBezTo>
                    <a:cubicBezTo>
                      <a:pt x="661" y="4932"/>
                      <a:pt x="624" y="4921"/>
                      <a:pt x="577" y="4955"/>
                    </a:cubicBezTo>
                    <a:cubicBezTo>
                      <a:pt x="529" y="4989"/>
                      <a:pt x="517" y="5002"/>
                      <a:pt x="483" y="5047"/>
                    </a:cubicBezTo>
                    <a:cubicBezTo>
                      <a:pt x="529" y="5184"/>
                      <a:pt x="587" y="5229"/>
                      <a:pt x="634" y="5227"/>
                    </a:cubicBezTo>
                    <a:cubicBezTo>
                      <a:pt x="720" y="5225"/>
                      <a:pt x="741" y="5107"/>
                      <a:pt x="767" y="5125"/>
                    </a:cubicBezTo>
                    <a:cubicBezTo>
                      <a:pt x="783" y="5122"/>
                      <a:pt x="784" y="5156"/>
                      <a:pt x="825" y="5184"/>
                    </a:cubicBezTo>
                    <a:cubicBezTo>
                      <a:pt x="853" y="5202"/>
                      <a:pt x="907" y="5178"/>
                      <a:pt x="935" y="5233"/>
                    </a:cubicBezTo>
                    <a:cubicBezTo>
                      <a:pt x="961" y="5265"/>
                      <a:pt x="966" y="5312"/>
                      <a:pt x="978" y="5415"/>
                    </a:cubicBezTo>
                    <a:cubicBezTo>
                      <a:pt x="986" y="5478"/>
                      <a:pt x="1017" y="5538"/>
                      <a:pt x="1024" y="5576"/>
                    </a:cubicBezTo>
                    <a:cubicBezTo>
                      <a:pt x="1030" y="5612"/>
                      <a:pt x="1007" y="5657"/>
                      <a:pt x="987" y="5723"/>
                    </a:cubicBezTo>
                    <a:cubicBezTo>
                      <a:pt x="972" y="5788"/>
                      <a:pt x="1066" y="5869"/>
                      <a:pt x="1055" y="5919"/>
                    </a:cubicBezTo>
                    <a:cubicBezTo>
                      <a:pt x="1040" y="5993"/>
                      <a:pt x="891" y="5930"/>
                      <a:pt x="912" y="6080"/>
                    </a:cubicBezTo>
                    <a:cubicBezTo>
                      <a:pt x="901" y="6089"/>
                      <a:pt x="880" y="6075"/>
                      <a:pt x="868" y="6084"/>
                    </a:cubicBezTo>
                    <a:cubicBezTo>
                      <a:pt x="853" y="6095"/>
                      <a:pt x="895" y="6131"/>
                      <a:pt x="880" y="6144"/>
                    </a:cubicBezTo>
                    <a:cubicBezTo>
                      <a:pt x="790" y="6126"/>
                      <a:pt x="734" y="6219"/>
                      <a:pt x="694" y="6289"/>
                    </a:cubicBezTo>
                    <a:cubicBezTo>
                      <a:pt x="735" y="6310"/>
                      <a:pt x="706" y="6394"/>
                      <a:pt x="748" y="6420"/>
                    </a:cubicBezTo>
                    <a:cubicBezTo>
                      <a:pt x="781" y="6437"/>
                      <a:pt x="851" y="6376"/>
                      <a:pt x="904" y="6389"/>
                    </a:cubicBezTo>
                    <a:cubicBezTo>
                      <a:pt x="970" y="6416"/>
                      <a:pt x="991" y="6502"/>
                      <a:pt x="1093" y="6489"/>
                    </a:cubicBezTo>
                    <a:cubicBezTo>
                      <a:pt x="1137" y="6484"/>
                      <a:pt x="1170" y="6465"/>
                      <a:pt x="1200" y="6443"/>
                    </a:cubicBezTo>
                    <a:cubicBezTo>
                      <a:pt x="1231" y="6422"/>
                      <a:pt x="1260" y="6399"/>
                      <a:pt x="1298" y="6387"/>
                    </a:cubicBezTo>
                    <a:cubicBezTo>
                      <a:pt x="1408" y="6317"/>
                      <a:pt x="1535" y="6218"/>
                      <a:pt x="1628" y="6117"/>
                    </a:cubicBezTo>
                    <a:cubicBezTo>
                      <a:pt x="1664" y="6045"/>
                      <a:pt x="1603" y="5973"/>
                      <a:pt x="1648" y="5926"/>
                    </a:cubicBezTo>
                    <a:cubicBezTo>
                      <a:pt x="1716" y="5855"/>
                      <a:pt x="1712" y="5941"/>
                      <a:pt x="1833" y="5922"/>
                    </a:cubicBezTo>
                    <a:cubicBezTo>
                      <a:pt x="1877" y="5915"/>
                      <a:pt x="1918" y="5932"/>
                      <a:pt x="1967" y="5935"/>
                    </a:cubicBezTo>
                    <a:cubicBezTo>
                      <a:pt x="2097" y="5943"/>
                      <a:pt x="2065" y="5911"/>
                      <a:pt x="2063" y="5881"/>
                    </a:cubicBezTo>
                    <a:cubicBezTo>
                      <a:pt x="2063" y="5881"/>
                      <a:pt x="2063" y="5881"/>
                      <a:pt x="2063" y="5881"/>
                    </a:cubicBezTo>
                    <a:cubicBezTo>
                      <a:pt x="1992" y="5772"/>
                      <a:pt x="1836" y="5631"/>
                      <a:pt x="1893" y="5548"/>
                    </a:cubicBezTo>
                    <a:cubicBezTo>
                      <a:pt x="1954" y="5484"/>
                      <a:pt x="2041" y="5530"/>
                      <a:pt x="2082" y="5486"/>
                    </a:cubicBezTo>
                    <a:cubicBezTo>
                      <a:pt x="2150" y="5417"/>
                      <a:pt x="2069" y="5238"/>
                      <a:pt x="2182" y="5217"/>
                    </a:cubicBezTo>
                    <a:cubicBezTo>
                      <a:pt x="2181" y="5117"/>
                      <a:pt x="2167" y="5060"/>
                      <a:pt x="2294" y="4950"/>
                    </a:cubicBezTo>
                    <a:cubicBezTo>
                      <a:pt x="2397" y="4865"/>
                      <a:pt x="2403" y="4860"/>
                      <a:pt x="2396" y="4710"/>
                    </a:cubicBezTo>
                    <a:cubicBezTo>
                      <a:pt x="2389" y="4683"/>
                      <a:pt x="2333" y="4673"/>
                      <a:pt x="2328" y="4663"/>
                    </a:cubicBezTo>
                    <a:cubicBezTo>
                      <a:pt x="2317" y="4641"/>
                      <a:pt x="2371" y="4641"/>
                      <a:pt x="2354" y="4629"/>
                    </a:cubicBezTo>
                    <a:cubicBezTo>
                      <a:pt x="2331" y="4615"/>
                      <a:pt x="2281" y="4604"/>
                      <a:pt x="2281" y="4583"/>
                    </a:cubicBezTo>
                    <a:cubicBezTo>
                      <a:pt x="2304" y="4552"/>
                      <a:pt x="2381" y="4458"/>
                      <a:pt x="2434" y="4307"/>
                    </a:cubicBezTo>
                    <a:cubicBezTo>
                      <a:pt x="2476" y="4302"/>
                      <a:pt x="2554" y="4292"/>
                      <a:pt x="2582" y="4304"/>
                    </a:cubicBezTo>
                    <a:cubicBezTo>
                      <a:pt x="2600" y="4316"/>
                      <a:pt x="2595" y="4366"/>
                      <a:pt x="2659" y="4367"/>
                    </a:cubicBezTo>
                    <a:cubicBezTo>
                      <a:pt x="2788" y="4359"/>
                      <a:pt x="2741" y="4205"/>
                      <a:pt x="2826" y="4205"/>
                    </a:cubicBezTo>
                    <a:cubicBezTo>
                      <a:pt x="2915" y="4174"/>
                      <a:pt x="2942" y="4451"/>
                      <a:pt x="3057" y="4445"/>
                    </a:cubicBezTo>
                    <a:cubicBezTo>
                      <a:pt x="3121" y="4411"/>
                      <a:pt x="2921" y="4095"/>
                      <a:pt x="3156" y="4154"/>
                    </a:cubicBezTo>
                    <a:cubicBezTo>
                      <a:pt x="3184" y="4149"/>
                      <a:pt x="3135" y="4060"/>
                      <a:pt x="3180" y="4032"/>
                    </a:cubicBezTo>
                    <a:cubicBezTo>
                      <a:pt x="3214" y="4000"/>
                      <a:pt x="3286" y="4006"/>
                      <a:pt x="3335" y="3964"/>
                    </a:cubicBezTo>
                    <a:cubicBezTo>
                      <a:pt x="3381" y="3920"/>
                      <a:pt x="3312" y="3831"/>
                      <a:pt x="3378" y="3792"/>
                    </a:cubicBezTo>
                    <a:cubicBezTo>
                      <a:pt x="3361" y="3771"/>
                      <a:pt x="3344" y="3748"/>
                      <a:pt x="3326" y="3722"/>
                    </a:cubicBezTo>
                    <a:cubicBezTo>
                      <a:pt x="3312" y="3691"/>
                      <a:pt x="3416" y="3646"/>
                      <a:pt x="3315" y="3561"/>
                    </a:cubicBezTo>
                    <a:cubicBezTo>
                      <a:pt x="3285" y="3542"/>
                      <a:pt x="3257" y="3595"/>
                      <a:pt x="3230" y="3579"/>
                    </a:cubicBezTo>
                    <a:cubicBezTo>
                      <a:pt x="3153" y="3525"/>
                      <a:pt x="3074" y="3543"/>
                      <a:pt x="2999" y="3532"/>
                    </a:cubicBezTo>
                    <a:cubicBezTo>
                      <a:pt x="2942" y="3522"/>
                      <a:pt x="2912" y="3467"/>
                      <a:pt x="2836" y="3473"/>
                    </a:cubicBezTo>
                    <a:cubicBezTo>
                      <a:pt x="2726" y="3484"/>
                      <a:pt x="2747" y="3545"/>
                      <a:pt x="2693" y="3564"/>
                    </a:cubicBezTo>
                    <a:cubicBezTo>
                      <a:pt x="2640" y="3574"/>
                      <a:pt x="2455" y="3528"/>
                      <a:pt x="2343" y="3549"/>
                    </a:cubicBezTo>
                    <a:cubicBezTo>
                      <a:pt x="2300" y="3580"/>
                      <a:pt x="2348" y="3612"/>
                      <a:pt x="2331" y="3630"/>
                    </a:cubicBezTo>
                    <a:cubicBezTo>
                      <a:pt x="2189" y="3675"/>
                      <a:pt x="2220" y="3590"/>
                      <a:pt x="2159" y="3593"/>
                    </a:cubicBezTo>
                    <a:cubicBezTo>
                      <a:pt x="2126" y="3591"/>
                      <a:pt x="2110" y="3635"/>
                      <a:pt x="2070" y="3633"/>
                    </a:cubicBezTo>
                    <a:cubicBezTo>
                      <a:pt x="2019" y="3593"/>
                      <a:pt x="1969" y="3590"/>
                      <a:pt x="1949" y="3532"/>
                    </a:cubicBezTo>
                    <a:cubicBezTo>
                      <a:pt x="1927" y="3472"/>
                      <a:pt x="1908" y="3380"/>
                      <a:pt x="1910" y="3324"/>
                    </a:cubicBezTo>
                    <a:cubicBezTo>
                      <a:pt x="1936" y="3256"/>
                      <a:pt x="2037" y="3264"/>
                      <a:pt x="1990" y="3120"/>
                    </a:cubicBezTo>
                    <a:cubicBezTo>
                      <a:pt x="1945" y="2984"/>
                      <a:pt x="1791" y="3032"/>
                      <a:pt x="1736" y="3026"/>
                    </a:cubicBezTo>
                    <a:cubicBezTo>
                      <a:pt x="1683" y="3022"/>
                      <a:pt x="1680" y="2992"/>
                      <a:pt x="1679" y="2954"/>
                    </a:cubicBezTo>
                    <a:cubicBezTo>
                      <a:pt x="1687" y="2901"/>
                      <a:pt x="1605" y="2881"/>
                      <a:pt x="1603" y="2931"/>
                    </a:cubicBezTo>
                    <a:cubicBezTo>
                      <a:pt x="1578" y="2999"/>
                      <a:pt x="1552" y="3112"/>
                      <a:pt x="1386" y="3157"/>
                    </a:cubicBezTo>
                    <a:cubicBezTo>
                      <a:pt x="1267" y="3148"/>
                      <a:pt x="1183" y="2869"/>
                      <a:pt x="1249" y="2655"/>
                    </a:cubicBezTo>
                    <a:cubicBezTo>
                      <a:pt x="1243" y="2526"/>
                      <a:pt x="1151" y="2519"/>
                      <a:pt x="1163" y="2449"/>
                    </a:cubicBezTo>
                    <a:cubicBezTo>
                      <a:pt x="1218" y="2323"/>
                      <a:pt x="1407" y="2362"/>
                      <a:pt x="1530" y="2340"/>
                    </a:cubicBezTo>
                    <a:cubicBezTo>
                      <a:pt x="1578" y="2284"/>
                      <a:pt x="1530" y="2229"/>
                      <a:pt x="1538" y="2173"/>
                    </a:cubicBezTo>
                    <a:cubicBezTo>
                      <a:pt x="1547" y="2043"/>
                      <a:pt x="1617" y="1840"/>
                      <a:pt x="1566" y="1783"/>
                    </a:cubicBezTo>
                    <a:cubicBezTo>
                      <a:pt x="1502" y="1688"/>
                      <a:pt x="1361" y="1718"/>
                      <a:pt x="1274" y="1584"/>
                    </a:cubicBezTo>
                    <a:cubicBezTo>
                      <a:pt x="1231" y="1555"/>
                      <a:pt x="1193" y="1594"/>
                      <a:pt x="1145" y="1505"/>
                    </a:cubicBezTo>
                    <a:cubicBezTo>
                      <a:pt x="1115" y="1440"/>
                      <a:pt x="1210" y="1406"/>
                      <a:pt x="1205" y="1351"/>
                    </a:cubicBezTo>
                    <a:cubicBezTo>
                      <a:pt x="1203" y="1301"/>
                      <a:pt x="1136" y="1272"/>
                      <a:pt x="1127" y="1223"/>
                    </a:cubicBezTo>
                    <a:cubicBezTo>
                      <a:pt x="1120" y="1191"/>
                      <a:pt x="1150" y="1161"/>
                      <a:pt x="1162" y="1131"/>
                    </a:cubicBezTo>
                    <a:cubicBezTo>
                      <a:pt x="1188" y="1040"/>
                      <a:pt x="1186" y="956"/>
                      <a:pt x="1230" y="901"/>
                    </a:cubicBezTo>
                    <a:cubicBezTo>
                      <a:pt x="1358" y="746"/>
                      <a:pt x="1539" y="833"/>
                      <a:pt x="1649" y="496"/>
                    </a:cubicBezTo>
                    <a:cubicBezTo>
                      <a:pt x="1620" y="518"/>
                      <a:pt x="1587" y="534"/>
                      <a:pt x="1549" y="541"/>
                    </a:cubicBezTo>
                    <a:cubicBezTo>
                      <a:pt x="1462" y="555"/>
                      <a:pt x="1408" y="503"/>
                      <a:pt x="1337" y="505"/>
                    </a:cubicBezTo>
                    <a:cubicBezTo>
                      <a:pt x="1273" y="504"/>
                      <a:pt x="1208" y="550"/>
                      <a:pt x="1150" y="542"/>
                    </a:cubicBezTo>
                    <a:cubicBezTo>
                      <a:pt x="1026" y="519"/>
                      <a:pt x="1064" y="191"/>
                      <a:pt x="966" y="177"/>
                    </a:cubicBezTo>
                    <a:cubicBezTo>
                      <a:pt x="916" y="186"/>
                      <a:pt x="870" y="209"/>
                      <a:pt x="848" y="261"/>
                    </a:cubicBezTo>
                    <a:cubicBezTo>
                      <a:pt x="815" y="338"/>
                      <a:pt x="720" y="499"/>
                      <a:pt x="692" y="505"/>
                    </a:cubicBezTo>
                    <a:cubicBezTo>
                      <a:pt x="665" y="510"/>
                      <a:pt x="650" y="402"/>
                      <a:pt x="628" y="350"/>
                    </a:cubicBezTo>
                    <a:cubicBezTo>
                      <a:pt x="606" y="303"/>
                      <a:pt x="559" y="247"/>
                      <a:pt x="517" y="193"/>
                    </a:cubicBezTo>
                    <a:cubicBezTo>
                      <a:pt x="506" y="133"/>
                      <a:pt x="582" y="113"/>
                      <a:pt x="558" y="82"/>
                    </a:cubicBezTo>
                    <a:cubicBezTo>
                      <a:pt x="543" y="61"/>
                      <a:pt x="517" y="32"/>
                      <a:pt x="491" y="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03" name="Freeform 38"/>
              <p:cNvSpPr>
                <a:spLocks/>
              </p:cNvSpPr>
              <p:nvPr/>
            </p:nvSpPr>
            <p:spPr bwMode="auto">
              <a:xfrm>
                <a:off x="2896" y="2616"/>
                <a:ext cx="188" cy="303"/>
              </a:xfrm>
              <a:custGeom>
                <a:avLst/>
                <a:gdLst/>
                <a:ahLst/>
                <a:cxnLst>
                  <a:cxn ang="0">
                    <a:pos x="877" y="588"/>
                  </a:cxn>
                  <a:cxn ang="0">
                    <a:pos x="833" y="640"/>
                  </a:cxn>
                  <a:cxn ang="0">
                    <a:pos x="871" y="800"/>
                  </a:cxn>
                  <a:cxn ang="0">
                    <a:pos x="801" y="990"/>
                  </a:cxn>
                  <a:cxn ang="0">
                    <a:pos x="841" y="975"/>
                  </a:cxn>
                  <a:cxn ang="0">
                    <a:pos x="926" y="1006"/>
                  </a:cxn>
                  <a:cxn ang="0">
                    <a:pos x="876" y="1073"/>
                  </a:cxn>
                  <a:cxn ang="0">
                    <a:pos x="862" y="1169"/>
                  </a:cxn>
                  <a:cxn ang="0">
                    <a:pos x="749" y="1226"/>
                  </a:cxn>
                  <a:cxn ang="0">
                    <a:pos x="799" y="1348"/>
                  </a:cxn>
                  <a:cxn ang="0">
                    <a:pos x="734" y="1463"/>
                  </a:cxn>
                  <a:cxn ang="0">
                    <a:pos x="808" y="1556"/>
                  </a:cxn>
                  <a:cxn ang="0">
                    <a:pos x="558" y="1767"/>
                  </a:cxn>
                  <a:cxn ang="0">
                    <a:pos x="608" y="1678"/>
                  </a:cxn>
                  <a:cxn ang="0">
                    <a:pos x="536" y="1643"/>
                  </a:cxn>
                  <a:cxn ang="0">
                    <a:pos x="477" y="1605"/>
                  </a:cxn>
                  <a:cxn ang="0">
                    <a:pos x="395" y="1642"/>
                  </a:cxn>
                  <a:cxn ang="0">
                    <a:pos x="352" y="1558"/>
                  </a:cxn>
                  <a:cxn ang="0">
                    <a:pos x="349" y="1536"/>
                  </a:cxn>
                  <a:cxn ang="0">
                    <a:pos x="296" y="1473"/>
                  </a:cxn>
                  <a:cxn ang="0">
                    <a:pos x="342" y="1394"/>
                  </a:cxn>
                  <a:cxn ang="0">
                    <a:pos x="284" y="1331"/>
                  </a:cxn>
                  <a:cxn ang="0">
                    <a:pos x="373" y="1279"/>
                  </a:cxn>
                  <a:cxn ang="0">
                    <a:pos x="279" y="1204"/>
                  </a:cxn>
                  <a:cxn ang="0">
                    <a:pos x="274" y="1110"/>
                  </a:cxn>
                  <a:cxn ang="0">
                    <a:pos x="199" y="1049"/>
                  </a:cxn>
                  <a:cxn ang="0">
                    <a:pos x="155" y="911"/>
                  </a:cxn>
                  <a:cxn ang="0">
                    <a:pos x="20" y="778"/>
                  </a:cxn>
                  <a:cxn ang="0">
                    <a:pos x="0" y="760"/>
                  </a:cxn>
                  <a:cxn ang="0">
                    <a:pos x="21" y="574"/>
                  </a:cxn>
                  <a:cxn ang="0">
                    <a:pos x="25" y="428"/>
                  </a:cxn>
                  <a:cxn ang="0">
                    <a:pos x="88" y="284"/>
                  </a:cxn>
                  <a:cxn ang="0">
                    <a:pos x="35" y="246"/>
                  </a:cxn>
                  <a:cxn ang="0">
                    <a:pos x="23" y="156"/>
                  </a:cxn>
                  <a:cxn ang="0">
                    <a:pos x="374" y="71"/>
                  </a:cxn>
                  <a:cxn ang="0">
                    <a:pos x="458" y="6"/>
                  </a:cxn>
                  <a:cxn ang="0">
                    <a:pos x="593" y="43"/>
                  </a:cxn>
                  <a:cxn ang="0">
                    <a:pos x="681" y="25"/>
                  </a:cxn>
                  <a:cxn ang="0">
                    <a:pos x="769" y="91"/>
                  </a:cxn>
                  <a:cxn ang="0">
                    <a:pos x="950" y="27"/>
                  </a:cxn>
                  <a:cxn ang="0">
                    <a:pos x="908" y="167"/>
                  </a:cxn>
                  <a:cxn ang="0">
                    <a:pos x="1029" y="290"/>
                  </a:cxn>
                  <a:cxn ang="0">
                    <a:pos x="1092" y="408"/>
                  </a:cxn>
                  <a:cxn ang="0">
                    <a:pos x="971" y="495"/>
                  </a:cxn>
                  <a:cxn ang="0">
                    <a:pos x="877" y="587"/>
                  </a:cxn>
                  <a:cxn ang="0">
                    <a:pos x="877" y="588"/>
                  </a:cxn>
                </a:cxnLst>
                <a:rect l="0" t="0" r="r" b="b"/>
                <a:pathLst>
                  <a:path w="1099" h="1767">
                    <a:moveTo>
                      <a:pt x="877" y="588"/>
                    </a:moveTo>
                    <a:cubicBezTo>
                      <a:pt x="863" y="606"/>
                      <a:pt x="848" y="624"/>
                      <a:pt x="833" y="640"/>
                    </a:cubicBezTo>
                    <a:cubicBezTo>
                      <a:pt x="800" y="696"/>
                      <a:pt x="872" y="758"/>
                      <a:pt x="871" y="800"/>
                    </a:cubicBezTo>
                    <a:cubicBezTo>
                      <a:pt x="828" y="865"/>
                      <a:pt x="742" y="917"/>
                      <a:pt x="801" y="990"/>
                    </a:cubicBezTo>
                    <a:cubicBezTo>
                      <a:pt x="814" y="997"/>
                      <a:pt x="828" y="999"/>
                      <a:pt x="841" y="975"/>
                    </a:cubicBezTo>
                    <a:cubicBezTo>
                      <a:pt x="841" y="973"/>
                      <a:pt x="870" y="1010"/>
                      <a:pt x="926" y="1006"/>
                    </a:cubicBezTo>
                    <a:cubicBezTo>
                      <a:pt x="936" y="1031"/>
                      <a:pt x="895" y="1033"/>
                      <a:pt x="876" y="1073"/>
                    </a:cubicBezTo>
                    <a:cubicBezTo>
                      <a:pt x="854" y="1115"/>
                      <a:pt x="866" y="1148"/>
                      <a:pt x="862" y="1169"/>
                    </a:cubicBezTo>
                    <a:cubicBezTo>
                      <a:pt x="850" y="1200"/>
                      <a:pt x="769" y="1181"/>
                      <a:pt x="749" y="1226"/>
                    </a:cubicBezTo>
                    <a:cubicBezTo>
                      <a:pt x="745" y="1288"/>
                      <a:pt x="795" y="1292"/>
                      <a:pt x="799" y="1348"/>
                    </a:cubicBezTo>
                    <a:cubicBezTo>
                      <a:pt x="795" y="1389"/>
                      <a:pt x="735" y="1419"/>
                      <a:pt x="734" y="1463"/>
                    </a:cubicBezTo>
                    <a:cubicBezTo>
                      <a:pt x="736" y="1499"/>
                      <a:pt x="817" y="1519"/>
                      <a:pt x="808" y="1556"/>
                    </a:cubicBezTo>
                    <a:cubicBezTo>
                      <a:pt x="767" y="1692"/>
                      <a:pt x="666" y="1764"/>
                      <a:pt x="558" y="1767"/>
                    </a:cubicBezTo>
                    <a:cubicBezTo>
                      <a:pt x="614" y="1731"/>
                      <a:pt x="611" y="1702"/>
                      <a:pt x="608" y="1678"/>
                    </a:cubicBezTo>
                    <a:cubicBezTo>
                      <a:pt x="599" y="1641"/>
                      <a:pt x="560" y="1657"/>
                      <a:pt x="536" y="1643"/>
                    </a:cubicBezTo>
                    <a:cubicBezTo>
                      <a:pt x="498" y="1633"/>
                      <a:pt x="499" y="1590"/>
                      <a:pt x="477" y="1605"/>
                    </a:cubicBezTo>
                    <a:cubicBezTo>
                      <a:pt x="455" y="1609"/>
                      <a:pt x="472" y="1681"/>
                      <a:pt x="395" y="1642"/>
                    </a:cubicBezTo>
                    <a:cubicBezTo>
                      <a:pt x="359" y="1613"/>
                      <a:pt x="353" y="1585"/>
                      <a:pt x="352" y="1558"/>
                    </a:cubicBezTo>
                    <a:cubicBezTo>
                      <a:pt x="352" y="1549"/>
                      <a:pt x="353" y="1542"/>
                      <a:pt x="349" y="1536"/>
                    </a:cubicBezTo>
                    <a:cubicBezTo>
                      <a:pt x="349" y="1536"/>
                      <a:pt x="295" y="1493"/>
                      <a:pt x="296" y="1473"/>
                    </a:cubicBezTo>
                    <a:cubicBezTo>
                      <a:pt x="295" y="1422"/>
                      <a:pt x="341" y="1419"/>
                      <a:pt x="342" y="1394"/>
                    </a:cubicBezTo>
                    <a:cubicBezTo>
                      <a:pt x="343" y="1367"/>
                      <a:pt x="276" y="1358"/>
                      <a:pt x="284" y="1331"/>
                    </a:cubicBezTo>
                    <a:cubicBezTo>
                      <a:pt x="293" y="1298"/>
                      <a:pt x="374" y="1313"/>
                      <a:pt x="373" y="1279"/>
                    </a:cubicBezTo>
                    <a:cubicBezTo>
                      <a:pt x="371" y="1239"/>
                      <a:pt x="299" y="1239"/>
                      <a:pt x="279" y="1204"/>
                    </a:cubicBezTo>
                    <a:cubicBezTo>
                      <a:pt x="263" y="1177"/>
                      <a:pt x="287" y="1139"/>
                      <a:pt x="274" y="1110"/>
                    </a:cubicBezTo>
                    <a:cubicBezTo>
                      <a:pt x="259" y="1083"/>
                      <a:pt x="217" y="1074"/>
                      <a:pt x="199" y="1049"/>
                    </a:cubicBezTo>
                    <a:cubicBezTo>
                      <a:pt x="176" y="1006"/>
                      <a:pt x="194" y="943"/>
                      <a:pt x="155" y="911"/>
                    </a:cubicBezTo>
                    <a:cubicBezTo>
                      <a:pt x="88" y="864"/>
                      <a:pt x="39" y="817"/>
                      <a:pt x="20" y="778"/>
                    </a:cubicBezTo>
                    <a:cubicBezTo>
                      <a:pt x="12" y="766"/>
                      <a:pt x="7" y="760"/>
                      <a:pt x="0" y="760"/>
                    </a:cubicBezTo>
                    <a:cubicBezTo>
                      <a:pt x="18" y="702"/>
                      <a:pt x="21" y="639"/>
                      <a:pt x="21" y="574"/>
                    </a:cubicBezTo>
                    <a:cubicBezTo>
                      <a:pt x="20" y="526"/>
                      <a:pt x="17" y="476"/>
                      <a:pt x="25" y="428"/>
                    </a:cubicBezTo>
                    <a:cubicBezTo>
                      <a:pt x="29" y="403"/>
                      <a:pt x="93" y="339"/>
                      <a:pt x="88" y="284"/>
                    </a:cubicBezTo>
                    <a:cubicBezTo>
                      <a:pt x="81" y="268"/>
                      <a:pt x="38" y="270"/>
                      <a:pt x="35" y="246"/>
                    </a:cubicBezTo>
                    <a:cubicBezTo>
                      <a:pt x="38" y="217"/>
                      <a:pt x="64" y="188"/>
                      <a:pt x="23" y="156"/>
                    </a:cubicBezTo>
                    <a:cubicBezTo>
                      <a:pt x="135" y="113"/>
                      <a:pt x="235" y="143"/>
                      <a:pt x="374" y="71"/>
                    </a:cubicBezTo>
                    <a:cubicBezTo>
                      <a:pt x="438" y="48"/>
                      <a:pt x="422" y="11"/>
                      <a:pt x="458" y="6"/>
                    </a:cubicBezTo>
                    <a:cubicBezTo>
                      <a:pt x="510" y="0"/>
                      <a:pt x="538" y="38"/>
                      <a:pt x="593" y="43"/>
                    </a:cubicBezTo>
                    <a:cubicBezTo>
                      <a:pt x="631" y="50"/>
                      <a:pt x="667" y="18"/>
                      <a:pt x="681" y="25"/>
                    </a:cubicBezTo>
                    <a:cubicBezTo>
                      <a:pt x="716" y="36"/>
                      <a:pt x="713" y="84"/>
                      <a:pt x="769" y="91"/>
                    </a:cubicBezTo>
                    <a:cubicBezTo>
                      <a:pt x="836" y="82"/>
                      <a:pt x="893" y="56"/>
                      <a:pt x="950" y="27"/>
                    </a:cubicBezTo>
                    <a:cubicBezTo>
                      <a:pt x="920" y="72"/>
                      <a:pt x="901" y="136"/>
                      <a:pt x="908" y="167"/>
                    </a:cubicBezTo>
                    <a:cubicBezTo>
                      <a:pt x="918" y="214"/>
                      <a:pt x="1034" y="219"/>
                      <a:pt x="1029" y="290"/>
                    </a:cubicBezTo>
                    <a:cubicBezTo>
                      <a:pt x="1048" y="325"/>
                      <a:pt x="1099" y="359"/>
                      <a:pt x="1092" y="408"/>
                    </a:cubicBezTo>
                    <a:cubicBezTo>
                      <a:pt x="1055" y="472"/>
                      <a:pt x="1018" y="461"/>
                      <a:pt x="971" y="495"/>
                    </a:cubicBezTo>
                    <a:cubicBezTo>
                      <a:pt x="923" y="529"/>
                      <a:pt x="911" y="542"/>
                      <a:pt x="877" y="587"/>
                    </a:cubicBezTo>
                    <a:cubicBezTo>
                      <a:pt x="877" y="587"/>
                      <a:pt x="877" y="587"/>
                      <a:pt x="877" y="58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04" name="Freeform 39"/>
              <p:cNvSpPr>
                <a:spLocks/>
              </p:cNvSpPr>
              <p:nvPr/>
            </p:nvSpPr>
            <p:spPr bwMode="auto">
              <a:xfrm>
                <a:off x="2974" y="2716"/>
                <a:ext cx="172" cy="255"/>
              </a:xfrm>
              <a:custGeom>
                <a:avLst/>
                <a:gdLst/>
                <a:ahLst/>
                <a:cxnLst>
                  <a:cxn ang="0">
                    <a:pos x="100" y="1179"/>
                  </a:cxn>
                  <a:cxn ang="0">
                    <a:pos x="100" y="1179"/>
                  </a:cxn>
                  <a:cxn ang="0">
                    <a:pos x="72" y="1194"/>
                  </a:cxn>
                  <a:cxn ang="0">
                    <a:pos x="28" y="1222"/>
                  </a:cxn>
                  <a:cxn ang="0">
                    <a:pos x="44" y="1383"/>
                  </a:cxn>
                  <a:cxn ang="0">
                    <a:pos x="83" y="1486"/>
                  </a:cxn>
                  <a:cxn ang="0">
                    <a:pos x="126" y="1410"/>
                  </a:cxn>
                  <a:cxn ang="0">
                    <a:pos x="192" y="1378"/>
                  </a:cxn>
                  <a:cxn ang="0">
                    <a:pos x="192" y="1378"/>
                  </a:cxn>
                  <a:cxn ang="0">
                    <a:pos x="414" y="1395"/>
                  </a:cxn>
                  <a:cxn ang="0">
                    <a:pos x="624" y="1238"/>
                  </a:cxn>
                  <a:cxn ang="0">
                    <a:pos x="630" y="1241"/>
                  </a:cxn>
                  <a:cxn ang="0">
                    <a:pos x="816" y="1096"/>
                  </a:cxn>
                  <a:cxn ang="0">
                    <a:pos x="804" y="1036"/>
                  </a:cxn>
                  <a:cxn ang="0">
                    <a:pos x="848" y="1032"/>
                  </a:cxn>
                  <a:cxn ang="0">
                    <a:pos x="991" y="871"/>
                  </a:cxn>
                  <a:cxn ang="0">
                    <a:pos x="923" y="675"/>
                  </a:cxn>
                  <a:cxn ang="0">
                    <a:pos x="960" y="528"/>
                  </a:cxn>
                  <a:cxn ang="0">
                    <a:pos x="914" y="367"/>
                  </a:cxn>
                  <a:cxn ang="0">
                    <a:pos x="871" y="185"/>
                  </a:cxn>
                  <a:cxn ang="0">
                    <a:pos x="761" y="136"/>
                  </a:cxn>
                  <a:cxn ang="0">
                    <a:pos x="703" y="77"/>
                  </a:cxn>
                  <a:cxn ang="0">
                    <a:pos x="570" y="179"/>
                  </a:cxn>
                  <a:cxn ang="0">
                    <a:pos x="419" y="0"/>
                  </a:cxn>
                  <a:cxn ang="0">
                    <a:pos x="375" y="52"/>
                  </a:cxn>
                  <a:cxn ang="0">
                    <a:pos x="413" y="212"/>
                  </a:cxn>
                  <a:cxn ang="0">
                    <a:pos x="343" y="402"/>
                  </a:cxn>
                  <a:cxn ang="0">
                    <a:pos x="383" y="387"/>
                  </a:cxn>
                  <a:cxn ang="0">
                    <a:pos x="468" y="418"/>
                  </a:cxn>
                  <a:cxn ang="0">
                    <a:pos x="418" y="485"/>
                  </a:cxn>
                  <a:cxn ang="0">
                    <a:pos x="404" y="581"/>
                  </a:cxn>
                  <a:cxn ang="0">
                    <a:pos x="291" y="638"/>
                  </a:cxn>
                  <a:cxn ang="0">
                    <a:pos x="341" y="760"/>
                  </a:cxn>
                  <a:cxn ang="0">
                    <a:pos x="276" y="875"/>
                  </a:cxn>
                  <a:cxn ang="0">
                    <a:pos x="350" y="968"/>
                  </a:cxn>
                  <a:cxn ang="0">
                    <a:pos x="100" y="1179"/>
                  </a:cxn>
                </a:cxnLst>
                <a:rect l="0" t="0" r="r" b="b"/>
                <a:pathLst>
                  <a:path w="1002" h="1486">
                    <a:moveTo>
                      <a:pt x="100" y="1179"/>
                    </a:moveTo>
                    <a:cubicBezTo>
                      <a:pt x="100" y="1179"/>
                      <a:pt x="100" y="1179"/>
                      <a:pt x="100" y="1179"/>
                    </a:cubicBezTo>
                    <a:cubicBezTo>
                      <a:pt x="92" y="1184"/>
                      <a:pt x="83" y="1189"/>
                      <a:pt x="72" y="1194"/>
                    </a:cubicBezTo>
                    <a:cubicBezTo>
                      <a:pt x="57" y="1203"/>
                      <a:pt x="43" y="1213"/>
                      <a:pt x="28" y="1222"/>
                    </a:cubicBezTo>
                    <a:cubicBezTo>
                      <a:pt x="0" y="1261"/>
                      <a:pt x="20" y="1321"/>
                      <a:pt x="44" y="1383"/>
                    </a:cubicBezTo>
                    <a:cubicBezTo>
                      <a:pt x="58" y="1418"/>
                      <a:pt x="36" y="1473"/>
                      <a:pt x="83" y="1486"/>
                    </a:cubicBezTo>
                    <a:cubicBezTo>
                      <a:pt x="121" y="1483"/>
                      <a:pt x="126" y="1448"/>
                      <a:pt x="126" y="1410"/>
                    </a:cubicBezTo>
                    <a:cubicBezTo>
                      <a:pt x="145" y="1396"/>
                      <a:pt x="167" y="1385"/>
                      <a:pt x="192" y="1378"/>
                    </a:cubicBezTo>
                    <a:cubicBezTo>
                      <a:pt x="192" y="1378"/>
                      <a:pt x="192" y="1378"/>
                      <a:pt x="192" y="1378"/>
                    </a:cubicBezTo>
                    <a:cubicBezTo>
                      <a:pt x="288" y="1323"/>
                      <a:pt x="319" y="1437"/>
                      <a:pt x="414" y="1395"/>
                    </a:cubicBezTo>
                    <a:cubicBezTo>
                      <a:pt x="535" y="1326"/>
                      <a:pt x="426" y="1188"/>
                      <a:pt x="624" y="1238"/>
                    </a:cubicBezTo>
                    <a:cubicBezTo>
                      <a:pt x="625" y="1238"/>
                      <a:pt x="630" y="1241"/>
                      <a:pt x="630" y="1241"/>
                    </a:cubicBezTo>
                    <a:cubicBezTo>
                      <a:pt x="670" y="1171"/>
                      <a:pt x="726" y="1078"/>
                      <a:pt x="816" y="1096"/>
                    </a:cubicBezTo>
                    <a:cubicBezTo>
                      <a:pt x="831" y="1083"/>
                      <a:pt x="789" y="1047"/>
                      <a:pt x="804" y="1036"/>
                    </a:cubicBezTo>
                    <a:cubicBezTo>
                      <a:pt x="816" y="1027"/>
                      <a:pt x="837" y="1041"/>
                      <a:pt x="848" y="1032"/>
                    </a:cubicBezTo>
                    <a:cubicBezTo>
                      <a:pt x="827" y="882"/>
                      <a:pt x="976" y="945"/>
                      <a:pt x="991" y="871"/>
                    </a:cubicBezTo>
                    <a:cubicBezTo>
                      <a:pt x="1002" y="821"/>
                      <a:pt x="908" y="740"/>
                      <a:pt x="923" y="675"/>
                    </a:cubicBezTo>
                    <a:cubicBezTo>
                      <a:pt x="943" y="609"/>
                      <a:pt x="966" y="564"/>
                      <a:pt x="960" y="528"/>
                    </a:cubicBezTo>
                    <a:cubicBezTo>
                      <a:pt x="953" y="490"/>
                      <a:pt x="922" y="430"/>
                      <a:pt x="914" y="367"/>
                    </a:cubicBezTo>
                    <a:cubicBezTo>
                      <a:pt x="902" y="264"/>
                      <a:pt x="897" y="217"/>
                      <a:pt x="871" y="185"/>
                    </a:cubicBezTo>
                    <a:cubicBezTo>
                      <a:pt x="843" y="130"/>
                      <a:pt x="789" y="154"/>
                      <a:pt x="761" y="136"/>
                    </a:cubicBezTo>
                    <a:cubicBezTo>
                      <a:pt x="720" y="108"/>
                      <a:pt x="719" y="74"/>
                      <a:pt x="703" y="77"/>
                    </a:cubicBezTo>
                    <a:cubicBezTo>
                      <a:pt x="677" y="59"/>
                      <a:pt x="656" y="177"/>
                      <a:pt x="570" y="179"/>
                    </a:cubicBezTo>
                    <a:cubicBezTo>
                      <a:pt x="523" y="181"/>
                      <a:pt x="465" y="136"/>
                      <a:pt x="419" y="0"/>
                    </a:cubicBezTo>
                    <a:cubicBezTo>
                      <a:pt x="405" y="18"/>
                      <a:pt x="390" y="36"/>
                      <a:pt x="375" y="52"/>
                    </a:cubicBezTo>
                    <a:cubicBezTo>
                      <a:pt x="342" y="108"/>
                      <a:pt x="414" y="170"/>
                      <a:pt x="413" y="212"/>
                    </a:cubicBezTo>
                    <a:cubicBezTo>
                      <a:pt x="370" y="277"/>
                      <a:pt x="284" y="329"/>
                      <a:pt x="343" y="402"/>
                    </a:cubicBezTo>
                    <a:cubicBezTo>
                      <a:pt x="356" y="409"/>
                      <a:pt x="370" y="411"/>
                      <a:pt x="383" y="387"/>
                    </a:cubicBezTo>
                    <a:cubicBezTo>
                      <a:pt x="383" y="385"/>
                      <a:pt x="412" y="422"/>
                      <a:pt x="468" y="418"/>
                    </a:cubicBezTo>
                    <a:cubicBezTo>
                      <a:pt x="478" y="443"/>
                      <a:pt x="437" y="445"/>
                      <a:pt x="418" y="485"/>
                    </a:cubicBezTo>
                    <a:cubicBezTo>
                      <a:pt x="396" y="527"/>
                      <a:pt x="408" y="560"/>
                      <a:pt x="404" y="581"/>
                    </a:cubicBezTo>
                    <a:cubicBezTo>
                      <a:pt x="392" y="612"/>
                      <a:pt x="311" y="593"/>
                      <a:pt x="291" y="638"/>
                    </a:cubicBezTo>
                    <a:cubicBezTo>
                      <a:pt x="287" y="700"/>
                      <a:pt x="337" y="704"/>
                      <a:pt x="341" y="760"/>
                    </a:cubicBezTo>
                    <a:cubicBezTo>
                      <a:pt x="337" y="801"/>
                      <a:pt x="277" y="831"/>
                      <a:pt x="276" y="875"/>
                    </a:cubicBezTo>
                    <a:cubicBezTo>
                      <a:pt x="278" y="911"/>
                      <a:pt x="359" y="931"/>
                      <a:pt x="350" y="968"/>
                    </a:cubicBezTo>
                    <a:cubicBezTo>
                      <a:pt x="309" y="1104"/>
                      <a:pt x="208" y="1176"/>
                      <a:pt x="100" y="1179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05" name="Freeform 40"/>
              <p:cNvSpPr>
                <a:spLocks/>
              </p:cNvSpPr>
              <p:nvPr/>
            </p:nvSpPr>
            <p:spPr bwMode="auto">
              <a:xfrm>
                <a:off x="2555" y="2487"/>
                <a:ext cx="357" cy="302"/>
              </a:xfrm>
              <a:custGeom>
                <a:avLst/>
                <a:gdLst/>
                <a:ahLst/>
                <a:cxnLst>
                  <a:cxn ang="0">
                    <a:pos x="15" y="1051"/>
                  </a:cxn>
                  <a:cxn ang="0">
                    <a:pos x="15" y="1051"/>
                  </a:cxn>
                  <a:cxn ang="0">
                    <a:pos x="183" y="1046"/>
                  </a:cxn>
                  <a:cxn ang="0">
                    <a:pos x="318" y="1025"/>
                  </a:cxn>
                  <a:cxn ang="0">
                    <a:pos x="283" y="1136"/>
                  </a:cxn>
                  <a:cxn ang="0">
                    <a:pos x="186" y="1108"/>
                  </a:cxn>
                  <a:cxn ang="0">
                    <a:pos x="151" y="1177"/>
                  </a:cxn>
                  <a:cxn ang="0">
                    <a:pos x="237" y="1332"/>
                  </a:cxn>
                  <a:cxn ang="0">
                    <a:pos x="320" y="1514"/>
                  </a:cxn>
                  <a:cxn ang="0">
                    <a:pos x="357" y="1403"/>
                  </a:cxn>
                  <a:cxn ang="0">
                    <a:pos x="454" y="1476"/>
                  </a:cxn>
                  <a:cxn ang="0">
                    <a:pos x="591" y="1430"/>
                  </a:cxn>
                  <a:cxn ang="0">
                    <a:pos x="756" y="1443"/>
                  </a:cxn>
                  <a:cxn ang="0">
                    <a:pos x="904" y="1399"/>
                  </a:cxn>
                  <a:cxn ang="0">
                    <a:pos x="1033" y="1402"/>
                  </a:cxn>
                  <a:cxn ang="0">
                    <a:pos x="1132" y="1356"/>
                  </a:cxn>
                  <a:cxn ang="0">
                    <a:pos x="1165" y="1443"/>
                  </a:cxn>
                  <a:cxn ang="0">
                    <a:pos x="1273" y="1530"/>
                  </a:cxn>
                  <a:cxn ang="0">
                    <a:pos x="1315" y="1594"/>
                  </a:cxn>
                  <a:cxn ang="0">
                    <a:pos x="1273" y="1693"/>
                  </a:cxn>
                  <a:cxn ang="0">
                    <a:pos x="1309" y="1763"/>
                  </a:cxn>
                  <a:cxn ang="0">
                    <a:pos x="1421" y="1645"/>
                  </a:cxn>
                  <a:cxn ang="0">
                    <a:pos x="1479" y="1645"/>
                  </a:cxn>
                  <a:cxn ang="0">
                    <a:pos x="1522" y="1568"/>
                  </a:cxn>
                  <a:cxn ang="0">
                    <a:pos x="1581" y="1598"/>
                  </a:cxn>
                  <a:cxn ang="0">
                    <a:pos x="1658" y="1552"/>
                  </a:cxn>
                  <a:cxn ang="0">
                    <a:pos x="1760" y="1602"/>
                  </a:cxn>
                  <a:cxn ang="0">
                    <a:pos x="1856" y="1593"/>
                  </a:cxn>
                  <a:cxn ang="0">
                    <a:pos x="1971" y="1520"/>
                  </a:cxn>
                  <a:cxn ang="0">
                    <a:pos x="1985" y="1512"/>
                  </a:cxn>
                  <a:cxn ang="0">
                    <a:pos x="2006" y="1326"/>
                  </a:cxn>
                  <a:cxn ang="0">
                    <a:pos x="2010" y="1180"/>
                  </a:cxn>
                  <a:cxn ang="0">
                    <a:pos x="2073" y="1036"/>
                  </a:cxn>
                  <a:cxn ang="0">
                    <a:pos x="2020" y="998"/>
                  </a:cxn>
                  <a:cxn ang="0">
                    <a:pos x="2008" y="909"/>
                  </a:cxn>
                  <a:cxn ang="0">
                    <a:pos x="1948" y="887"/>
                  </a:cxn>
                  <a:cxn ang="0">
                    <a:pos x="1861" y="949"/>
                  </a:cxn>
                  <a:cxn ang="0">
                    <a:pos x="1767" y="962"/>
                  </a:cxn>
                  <a:cxn ang="0">
                    <a:pos x="1774" y="807"/>
                  </a:cxn>
                  <a:cxn ang="0">
                    <a:pos x="1804" y="633"/>
                  </a:cxn>
                  <a:cxn ang="0">
                    <a:pos x="1616" y="674"/>
                  </a:cxn>
                  <a:cxn ang="0">
                    <a:pos x="1495" y="698"/>
                  </a:cxn>
                  <a:cxn ang="0">
                    <a:pos x="1398" y="499"/>
                  </a:cxn>
                  <a:cxn ang="0">
                    <a:pos x="1209" y="511"/>
                  </a:cxn>
                  <a:cxn ang="0">
                    <a:pos x="1113" y="311"/>
                  </a:cxn>
                  <a:cxn ang="0">
                    <a:pos x="473" y="0"/>
                  </a:cxn>
                  <a:cxn ang="0">
                    <a:pos x="476" y="145"/>
                  </a:cxn>
                  <a:cxn ang="0">
                    <a:pos x="375" y="202"/>
                  </a:cxn>
                  <a:cxn ang="0">
                    <a:pos x="384" y="347"/>
                  </a:cxn>
                  <a:cxn ang="0">
                    <a:pos x="195" y="319"/>
                  </a:cxn>
                  <a:cxn ang="0">
                    <a:pos x="125" y="418"/>
                  </a:cxn>
                  <a:cxn ang="0">
                    <a:pos x="55" y="447"/>
                  </a:cxn>
                  <a:cxn ang="0">
                    <a:pos x="69" y="510"/>
                  </a:cxn>
                  <a:cxn ang="0">
                    <a:pos x="10" y="578"/>
                  </a:cxn>
                  <a:cxn ang="0">
                    <a:pos x="71" y="840"/>
                  </a:cxn>
                  <a:cxn ang="0">
                    <a:pos x="4" y="923"/>
                  </a:cxn>
                  <a:cxn ang="0">
                    <a:pos x="15" y="1051"/>
                  </a:cxn>
                </a:cxnLst>
                <a:rect l="0" t="0" r="r" b="b"/>
                <a:pathLst>
                  <a:path w="2078" h="1763">
                    <a:moveTo>
                      <a:pt x="15" y="1051"/>
                    </a:moveTo>
                    <a:cubicBezTo>
                      <a:pt x="15" y="1051"/>
                      <a:pt x="15" y="1051"/>
                      <a:pt x="15" y="1051"/>
                    </a:cubicBezTo>
                    <a:cubicBezTo>
                      <a:pt x="81" y="1089"/>
                      <a:pt x="135" y="1045"/>
                      <a:pt x="183" y="1046"/>
                    </a:cubicBezTo>
                    <a:cubicBezTo>
                      <a:pt x="279" y="1083"/>
                      <a:pt x="294" y="1043"/>
                      <a:pt x="318" y="1025"/>
                    </a:cubicBezTo>
                    <a:cubicBezTo>
                      <a:pt x="327" y="1054"/>
                      <a:pt x="320" y="1119"/>
                      <a:pt x="283" y="1136"/>
                    </a:cubicBezTo>
                    <a:cubicBezTo>
                      <a:pt x="250" y="1140"/>
                      <a:pt x="217" y="1113"/>
                      <a:pt x="186" y="1108"/>
                    </a:cubicBezTo>
                    <a:cubicBezTo>
                      <a:pt x="162" y="1107"/>
                      <a:pt x="146" y="1134"/>
                      <a:pt x="151" y="1177"/>
                    </a:cubicBezTo>
                    <a:cubicBezTo>
                      <a:pt x="158" y="1253"/>
                      <a:pt x="168" y="1250"/>
                      <a:pt x="237" y="1332"/>
                    </a:cubicBezTo>
                    <a:cubicBezTo>
                      <a:pt x="250" y="1346"/>
                      <a:pt x="285" y="1422"/>
                      <a:pt x="320" y="1514"/>
                    </a:cubicBezTo>
                    <a:cubicBezTo>
                      <a:pt x="354" y="1474"/>
                      <a:pt x="334" y="1410"/>
                      <a:pt x="357" y="1403"/>
                    </a:cubicBezTo>
                    <a:cubicBezTo>
                      <a:pt x="389" y="1395"/>
                      <a:pt x="400" y="1481"/>
                      <a:pt x="454" y="1476"/>
                    </a:cubicBezTo>
                    <a:cubicBezTo>
                      <a:pt x="520" y="1461"/>
                      <a:pt x="525" y="1426"/>
                      <a:pt x="591" y="1430"/>
                    </a:cubicBezTo>
                    <a:cubicBezTo>
                      <a:pt x="648" y="1425"/>
                      <a:pt x="701" y="1449"/>
                      <a:pt x="756" y="1443"/>
                    </a:cubicBezTo>
                    <a:cubicBezTo>
                      <a:pt x="808" y="1442"/>
                      <a:pt x="854" y="1409"/>
                      <a:pt x="904" y="1399"/>
                    </a:cubicBezTo>
                    <a:cubicBezTo>
                      <a:pt x="947" y="1395"/>
                      <a:pt x="991" y="1410"/>
                      <a:pt x="1033" y="1402"/>
                    </a:cubicBezTo>
                    <a:cubicBezTo>
                      <a:pt x="1095" y="1396"/>
                      <a:pt x="1114" y="1340"/>
                      <a:pt x="1132" y="1356"/>
                    </a:cubicBezTo>
                    <a:cubicBezTo>
                      <a:pt x="1150" y="1371"/>
                      <a:pt x="1126" y="1418"/>
                      <a:pt x="1165" y="1443"/>
                    </a:cubicBezTo>
                    <a:cubicBezTo>
                      <a:pt x="1173" y="1459"/>
                      <a:pt x="1254" y="1514"/>
                      <a:pt x="1273" y="1530"/>
                    </a:cubicBezTo>
                    <a:cubicBezTo>
                      <a:pt x="1299" y="1544"/>
                      <a:pt x="1321" y="1560"/>
                      <a:pt x="1315" y="1594"/>
                    </a:cubicBezTo>
                    <a:cubicBezTo>
                      <a:pt x="1299" y="1637"/>
                      <a:pt x="1254" y="1651"/>
                      <a:pt x="1273" y="1693"/>
                    </a:cubicBezTo>
                    <a:cubicBezTo>
                      <a:pt x="1284" y="1717"/>
                      <a:pt x="1293" y="1752"/>
                      <a:pt x="1309" y="1763"/>
                    </a:cubicBezTo>
                    <a:cubicBezTo>
                      <a:pt x="1367" y="1742"/>
                      <a:pt x="1415" y="1718"/>
                      <a:pt x="1421" y="1645"/>
                    </a:cubicBezTo>
                    <a:cubicBezTo>
                      <a:pt x="1440" y="1645"/>
                      <a:pt x="1464" y="1657"/>
                      <a:pt x="1479" y="1645"/>
                    </a:cubicBezTo>
                    <a:cubicBezTo>
                      <a:pt x="1503" y="1627"/>
                      <a:pt x="1492" y="1575"/>
                      <a:pt x="1522" y="1568"/>
                    </a:cubicBezTo>
                    <a:cubicBezTo>
                      <a:pt x="1544" y="1553"/>
                      <a:pt x="1558" y="1601"/>
                      <a:pt x="1581" y="1598"/>
                    </a:cubicBezTo>
                    <a:cubicBezTo>
                      <a:pt x="1613" y="1595"/>
                      <a:pt x="1628" y="1549"/>
                      <a:pt x="1658" y="1552"/>
                    </a:cubicBezTo>
                    <a:cubicBezTo>
                      <a:pt x="1698" y="1551"/>
                      <a:pt x="1720" y="1599"/>
                      <a:pt x="1760" y="1602"/>
                    </a:cubicBezTo>
                    <a:cubicBezTo>
                      <a:pt x="1804" y="1607"/>
                      <a:pt x="1812" y="1594"/>
                      <a:pt x="1856" y="1593"/>
                    </a:cubicBezTo>
                    <a:cubicBezTo>
                      <a:pt x="1906" y="1580"/>
                      <a:pt x="1938" y="1553"/>
                      <a:pt x="1971" y="1520"/>
                    </a:cubicBezTo>
                    <a:cubicBezTo>
                      <a:pt x="1977" y="1515"/>
                      <a:pt x="1981" y="1512"/>
                      <a:pt x="1985" y="1512"/>
                    </a:cubicBezTo>
                    <a:cubicBezTo>
                      <a:pt x="2003" y="1454"/>
                      <a:pt x="2006" y="1391"/>
                      <a:pt x="2006" y="1326"/>
                    </a:cubicBezTo>
                    <a:cubicBezTo>
                      <a:pt x="2005" y="1278"/>
                      <a:pt x="2002" y="1228"/>
                      <a:pt x="2010" y="1180"/>
                    </a:cubicBezTo>
                    <a:cubicBezTo>
                      <a:pt x="2014" y="1155"/>
                      <a:pt x="2078" y="1091"/>
                      <a:pt x="2073" y="1036"/>
                    </a:cubicBezTo>
                    <a:cubicBezTo>
                      <a:pt x="2066" y="1020"/>
                      <a:pt x="2023" y="1022"/>
                      <a:pt x="2020" y="998"/>
                    </a:cubicBezTo>
                    <a:cubicBezTo>
                      <a:pt x="2023" y="969"/>
                      <a:pt x="2049" y="940"/>
                      <a:pt x="2008" y="909"/>
                    </a:cubicBezTo>
                    <a:cubicBezTo>
                      <a:pt x="1986" y="899"/>
                      <a:pt x="1964" y="885"/>
                      <a:pt x="1948" y="887"/>
                    </a:cubicBezTo>
                    <a:cubicBezTo>
                      <a:pt x="1924" y="888"/>
                      <a:pt x="1901" y="944"/>
                      <a:pt x="1861" y="949"/>
                    </a:cubicBezTo>
                    <a:cubicBezTo>
                      <a:pt x="1826" y="952"/>
                      <a:pt x="1816" y="986"/>
                      <a:pt x="1767" y="962"/>
                    </a:cubicBezTo>
                    <a:cubicBezTo>
                      <a:pt x="1716" y="922"/>
                      <a:pt x="1820" y="920"/>
                      <a:pt x="1774" y="807"/>
                    </a:cubicBezTo>
                    <a:cubicBezTo>
                      <a:pt x="1755" y="761"/>
                      <a:pt x="1840" y="695"/>
                      <a:pt x="1804" y="633"/>
                    </a:cubicBezTo>
                    <a:cubicBezTo>
                      <a:pt x="1779" y="617"/>
                      <a:pt x="1702" y="717"/>
                      <a:pt x="1616" y="674"/>
                    </a:cubicBezTo>
                    <a:cubicBezTo>
                      <a:pt x="1555" y="668"/>
                      <a:pt x="1531" y="716"/>
                      <a:pt x="1495" y="698"/>
                    </a:cubicBezTo>
                    <a:cubicBezTo>
                      <a:pt x="1441" y="685"/>
                      <a:pt x="1471" y="544"/>
                      <a:pt x="1398" y="499"/>
                    </a:cubicBezTo>
                    <a:cubicBezTo>
                      <a:pt x="1290" y="475"/>
                      <a:pt x="1262" y="546"/>
                      <a:pt x="1209" y="511"/>
                    </a:cubicBezTo>
                    <a:cubicBezTo>
                      <a:pt x="1148" y="470"/>
                      <a:pt x="1145" y="377"/>
                      <a:pt x="1113" y="311"/>
                    </a:cubicBezTo>
                    <a:cubicBezTo>
                      <a:pt x="912" y="166"/>
                      <a:pt x="711" y="24"/>
                      <a:pt x="473" y="0"/>
                    </a:cubicBezTo>
                    <a:cubicBezTo>
                      <a:pt x="474" y="49"/>
                      <a:pt x="493" y="100"/>
                      <a:pt x="476" y="145"/>
                    </a:cubicBezTo>
                    <a:cubicBezTo>
                      <a:pt x="458" y="175"/>
                      <a:pt x="389" y="166"/>
                      <a:pt x="375" y="202"/>
                    </a:cubicBezTo>
                    <a:cubicBezTo>
                      <a:pt x="354" y="246"/>
                      <a:pt x="429" y="269"/>
                      <a:pt x="384" y="347"/>
                    </a:cubicBezTo>
                    <a:cubicBezTo>
                      <a:pt x="316" y="401"/>
                      <a:pt x="257" y="304"/>
                      <a:pt x="195" y="319"/>
                    </a:cubicBezTo>
                    <a:cubicBezTo>
                      <a:pt x="158" y="331"/>
                      <a:pt x="155" y="391"/>
                      <a:pt x="125" y="418"/>
                    </a:cubicBezTo>
                    <a:cubicBezTo>
                      <a:pt x="107" y="435"/>
                      <a:pt x="68" y="425"/>
                      <a:pt x="55" y="447"/>
                    </a:cubicBezTo>
                    <a:cubicBezTo>
                      <a:pt x="43" y="465"/>
                      <a:pt x="77" y="490"/>
                      <a:pt x="69" y="510"/>
                    </a:cubicBezTo>
                    <a:cubicBezTo>
                      <a:pt x="59" y="540"/>
                      <a:pt x="9" y="545"/>
                      <a:pt x="10" y="578"/>
                    </a:cubicBezTo>
                    <a:cubicBezTo>
                      <a:pt x="26" y="663"/>
                      <a:pt x="108" y="735"/>
                      <a:pt x="71" y="840"/>
                    </a:cubicBezTo>
                    <a:cubicBezTo>
                      <a:pt x="22" y="871"/>
                      <a:pt x="10" y="885"/>
                      <a:pt x="4" y="923"/>
                    </a:cubicBezTo>
                    <a:cubicBezTo>
                      <a:pt x="0" y="963"/>
                      <a:pt x="10" y="1008"/>
                      <a:pt x="15" y="1051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06" name="Freeform 41"/>
              <p:cNvSpPr>
                <a:spLocks noEditPoints="1"/>
              </p:cNvSpPr>
              <p:nvPr/>
            </p:nvSpPr>
            <p:spPr bwMode="auto">
              <a:xfrm>
                <a:off x="2468" y="1448"/>
                <a:ext cx="608" cy="804"/>
              </a:xfrm>
              <a:custGeom>
                <a:avLst/>
                <a:gdLst/>
                <a:ahLst/>
                <a:cxnLst>
                  <a:cxn ang="0">
                    <a:pos x="3148" y="663"/>
                  </a:cxn>
                  <a:cxn ang="0">
                    <a:pos x="3088" y="4671"/>
                  </a:cxn>
                  <a:cxn ang="0">
                    <a:pos x="3349" y="4317"/>
                  </a:cxn>
                  <a:cxn ang="0">
                    <a:pos x="3478" y="4059"/>
                  </a:cxn>
                  <a:cxn ang="0">
                    <a:pos x="3307" y="3695"/>
                  </a:cxn>
                  <a:cxn ang="0">
                    <a:pos x="3253" y="3126"/>
                  </a:cxn>
                  <a:cxn ang="0">
                    <a:pos x="3185" y="2735"/>
                  </a:cxn>
                  <a:cxn ang="0">
                    <a:pos x="3308" y="2473"/>
                  </a:cxn>
                  <a:cxn ang="0">
                    <a:pos x="3407" y="2320"/>
                  </a:cxn>
                  <a:cxn ang="0">
                    <a:pos x="3117" y="1952"/>
                  </a:cxn>
                  <a:cxn ang="0">
                    <a:pos x="3339" y="1498"/>
                  </a:cxn>
                  <a:cxn ang="0">
                    <a:pos x="3409" y="840"/>
                  </a:cxn>
                  <a:cxn ang="0">
                    <a:pos x="3227" y="869"/>
                  </a:cxn>
                  <a:cxn ang="0">
                    <a:pos x="3033" y="823"/>
                  </a:cxn>
                  <a:cxn ang="0">
                    <a:pos x="3109" y="1109"/>
                  </a:cxn>
                  <a:cxn ang="0">
                    <a:pos x="3087" y="1236"/>
                  </a:cxn>
                  <a:cxn ang="0">
                    <a:pos x="2838" y="951"/>
                  </a:cxn>
                  <a:cxn ang="0">
                    <a:pos x="2969" y="444"/>
                  </a:cxn>
                  <a:cxn ang="0">
                    <a:pos x="2677" y="736"/>
                  </a:cxn>
                  <a:cxn ang="0">
                    <a:pos x="2586" y="984"/>
                  </a:cxn>
                  <a:cxn ang="0">
                    <a:pos x="2436" y="1325"/>
                  </a:cxn>
                  <a:cxn ang="0">
                    <a:pos x="2294" y="1683"/>
                  </a:cxn>
                  <a:cxn ang="0">
                    <a:pos x="2615" y="1805"/>
                  </a:cxn>
                  <a:cxn ang="0">
                    <a:pos x="2743" y="2163"/>
                  </a:cxn>
                  <a:cxn ang="0">
                    <a:pos x="2763" y="2450"/>
                  </a:cxn>
                  <a:cxn ang="0">
                    <a:pos x="2721" y="2507"/>
                  </a:cxn>
                  <a:cxn ang="0">
                    <a:pos x="2632" y="2012"/>
                  </a:cxn>
                  <a:cxn ang="0">
                    <a:pos x="2322" y="1918"/>
                  </a:cxn>
                  <a:cxn ang="0">
                    <a:pos x="2128" y="2284"/>
                  </a:cxn>
                  <a:cxn ang="0">
                    <a:pos x="1414" y="2496"/>
                  </a:cxn>
                  <a:cxn ang="0">
                    <a:pos x="1410" y="2283"/>
                  </a:cxn>
                  <a:cxn ang="0">
                    <a:pos x="1649" y="2332"/>
                  </a:cxn>
                  <a:cxn ang="0">
                    <a:pos x="2053" y="1976"/>
                  </a:cxn>
                  <a:cxn ang="0">
                    <a:pos x="2189" y="1537"/>
                  </a:cxn>
                  <a:cxn ang="0">
                    <a:pos x="2437" y="995"/>
                  </a:cxn>
                  <a:cxn ang="0">
                    <a:pos x="2683" y="366"/>
                  </a:cxn>
                  <a:cxn ang="0">
                    <a:pos x="2274" y="268"/>
                  </a:cxn>
                  <a:cxn ang="0">
                    <a:pos x="1768" y="695"/>
                  </a:cxn>
                  <a:cxn ang="0">
                    <a:pos x="1682" y="958"/>
                  </a:cxn>
                  <a:cxn ang="0">
                    <a:pos x="1652" y="1238"/>
                  </a:cxn>
                  <a:cxn ang="0">
                    <a:pos x="1536" y="1625"/>
                  </a:cxn>
                  <a:cxn ang="0">
                    <a:pos x="1398" y="1573"/>
                  </a:cxn>
                  <a:cxn ang="0">
                    <a:pos x="1276" y="1290"/>
                  </a:cxn>
                  <a:cxn ang="0">
                    <a:pos x="1049" y="1489"/>
                  </a:cxn>
                  <a:cxn ang="0">
                    <a:pos x="1038" y="1772"/>
                  </a:cxn>
                  <a:cxn ang="0">
                    <a:pos x="495" y="1855"/>
                  </a:cxn>
                  <a:cxn ang="0">
                    <a:pos x="189" y="2209"/>
                  </a:cxn>
                  <a:cxn ang="0">
                    <a:pos x="144" y="2605"/>
                  </a:cxn>
                  <a:cxn ang="0">
                    <a:pos x="702" y="3049"/>
                  </a:cxn>
                  <a:cxn ang="0">
                    <a:pos x="871" y="2913"/>
                  </a:cxn>
                  <a:cxn ang="0">
                    <a:pos x="1125" y="3497"/>
                  </a:cxn>
                  <a:cxn ang="0">
                    <a:pos x="1562" y="3819"/>
                  </a:cxn>
                  <a:cxn ang="0">
                    <a:pos x="1927" y="4024"/>
                  </a:cxn>
                  <a:cxn ang="0">
                    <a:pos x="2585" y="4197"/>
                  </a:cxn>
                  <a:cxn ang="0">
                    <a:pos x="3011" y="4504"/>
                  </a:cxn>
                  <a:cxn ang="0">
                    <a:pos x="3195" y="394"/>
                  </a:cxn>
                  <a:cxn ang="0">
                    <a:pos x="3225" y="311"/>
                  </a:cxn>
                  <a:cxn ang="0">
                    <a:pos x="3139" y="209"/>
                  </a:cxn>
                  <a:cxn ang="0">
                    <a:pos x="3083" y="261"/>
                  </a:cxn>
                  <a:cxn ang="0">
                    <a:pos x="2937" y="384"/>
                  </a:cxn>
                  <a:cxn ang="0">
                    <a:pos x="2529" y="44"/>
                  </a:cxn>
                  <a:cxn ang="0">
                    <a:pos x="2543" y="148"/>
                  </a:cxn>
                </a:cxnLst>
                <a:rect l="0" t="0" r="r" b="b"/>
                <a:pathLst>
                  <a:path w="3544" h="4690">
                    <a:moveTo>
                      <a:pt x="3289" y="700"/>
                    </a:moveTo>
                    <a:cubicBezTo>
                      <a:pt x="3260" y="728"/>
                      <a:pt x="3191" y="720"/>
                      <a:pt x="3116" y="717"/>
                    </a:cubicBezTo>
                    <a:cubicBezTo>
                      <a:pt x="3101" y="682"/>
                      <a:pt x="3117" y="667"/>
                      <a:pt x="3148" y="663"/>
                    </a:cubicBezTo>
                    <a:cubicBezTo>
                      <a:pt x="3205" y="571"/>
                      <a:pt x="3268" y="643"/>
                      <a:pt x="3289" y="700"/>
                    </a:cubicBezTo>
                    <a:close/>
                    <a:moveTo>
                      <a:pt x="3079" y="4690"/>
                    </a:moveTo>
                    <a:cubicBezTo>
                      <a:pt x="3082" y="4684"/>
                      <a:pt x="3085" y="4677"/>
                      <a:pt x="3088" y="4671"/>
                    </a:cubicBezTo>
                    <a:cubicBezTo>
                      <a:pt x="3111" y="4629"/>
                      <a:pt x="3171" y="4649"/>
                      <a:pt x="3216" y="4556"/>
                    </a:cubicBezTo>
                    <a:cubicBezTo>
                      <a:pt x="3228" y="4509"/>
                      <a:pt x="3277" y="4472"/>
                      <a:pt x="3265" y="4434"/>
                    </a:cubicBezTo>
                    <a:cubicBezTo>
                      <a:pt x="3314" y="4403"/>
                      <a:pt x="3349" y="4350"/>
                      <a:pt x="3349" y="4317"/>
                    </a:cubicBezTo>
                    <a:cubicBezTo>
                      <a:pt x="3351" y="4254"/>
                      <a:pt x="3255" y="4243"/>
                      <a:pt x="3268" y="4180"/>
                    </a:cubicBezTo>
                    <a:cubicBezTo>
                      <a:pt x="3290" y="4147"/>
                      <a:pt x="3302" y="4244"/>
                      <a:pt x="3325" y="4104"/>
                    </a:cubicBezTo>
                    <a:cubicBezTo>
                      <a:pt x="3371" y="4077"/>
                      <a:pt x="3448" y="4098"/>
                      <a:pt x="3478" y="4059"/>
                    </a:cubicBezTo>
                    <a:cubicBezTo>
                      <a:pt x="3499" y="4031"/>
                      <a:pt x="3473" y="3979"/>
                      <a:pt x="3477" y="3936"/>
                    </a:cubicBezTo>
                    <a:cubicBezTo>
                      <a:pt x="3483" y="3880"/>
                      <a:pt x="3544" y="3843"/>
                      <a:pt x="3531" y="3802"/>
                    </a:cubicBezTo>
                    <a:cubicBezTo>
                      <a:pt x="3501" y="3711"/>
                      <a:pt x="3354" y="3796"/>
                      <a:pt x="3307" y="3695"/>
                    </a:cubicBezTo>
                    <a:cubicBezTo>
                      <a:pt x="3270" y="3590"/>
                      <a:pt x="3370" y="3559"/>
                      <a:pt x="3334" y="3399"/>
                    </a:cubicBezTo>
                    <a:cubicBezTo>
                      <a:pt x="3319" y="3323"/>
                      <a:pt x="3250" y="3344"/>
                      <a:pt x="3222" y="3257"/>
                    </a:cubicBezTo>
                    <a:cubicBezTo>
                      <a:pt x="3189" y="3153"/>
                      <a:pt x="3249" y="3176"/>
                      <a:pt x="3253" y="3126"/>
                    </a:cubicBezTo>
                    <a:cubicBezTo>
                      <a:pt x="3257" y="3074"/>
                      <a:pt x="3206" y="3057"/>
                      <a:pt x="3215" y="3019"/>
                    </a:cubicBezTo>
                    <a:cubicBezTo>
                      <a:pt x="3213" y="2976"/>
                      <a:pt x="3299" y="2967"/>
                      <a:pt x="3285" y="2889"/>
                    </a:cubicBezTo>
                    <a:cubicBezTo>
                      <a:pt x="3266" y="2823"/>
                      <a:pt x="3191" y="2796"/>
                      <a:pt x="3185" y="2735"/>
                    </a:cubicBezTo>
                    <a:cubicBezTo>
                      <a:pt x="3178" y="2679"/>
                      <a:pt x="3240" y="2656"/>
                      <a:pt x="3234" y="2610"/>
                    </a:cubicBezTo>
                    <a:cubicBezTo>
                      <a:pt x="3221" y="2543"/>
                      <a:pt x="3181" y="2497"/>
                      <a:pt x="3182" y="2438"/>
                    </a:cubicBezTo>
                    <a:cubicBezTo>
                      <a:pt x="3205" y="2420"/>
                      <a:pt x="3243" y="2482"/>
                      <a:pt x="3308" y="2473"/>
                    </a:cubicBezTo>
                    <a:cubicBezTo>
                      <a:pt x="3331" y="2452"/>
                      <a:pt x="3292" y="2400"/>
                      <a:pt x="3314" y="2384"/>
                    </a:cubicBezTo>
                    <a:cubicBezTo>
                      <a:pt x="3338" y="2368"/>
                      <a:pt x="3356" y="2373"/>
                      <a:pt x="3380" y="2352"/>
                    </a:cubicBezTo>
                    <a:cubicBezTo>
                      <a:pt x="3388" y="2345"/>
                      <a:pt x="3397" y="2335"/>
                      <a:pt x="3407" y="2320"/>
                    </a:cubicBezTo>
                    <a:cubicBezTo>
                      <a:pt x="3433" y="2265"/>
                      <a:pt x="3421" y="2219"/>
                      <a:pt x="3407" y="2152"/>
                    </a:cubicBezTo>
                    <a:cubicBezTo>
                      <a:pt x="3395" y="2096"/>
                      <a:pt x="3420" y="2029"/>
                      <a:pt x="3378" y="1955"/>
                    </a:cubicBezTo>
                    <a:cubicBezTo>
                      <a:pt x="3341" y="1914"/>
                      <a:pt x="3191" y="2010"/>
                      <a:pt x="3117" y="1952"/>
                    </a:cubicBezTo>
                    <a:cubicBezTo>
                      <a:pt x="3081" y="1767"/>
                      <a:pt x="3010" y="1768"/>
                      <a:pt x="3035" y="1675"/>
                    </a:cubicBezTo>
                    <a:cubicBezTo>
                      <a:pt x="3063" y="1579"/>
                      <a:pt x="3162" y="1663"/>
                      <a:pt x="3250" y="1498"/>
                    </a:cubicBezTo>
                    <a:cubicBezTo>
                      <a:pt x="3298" y="1477"/>
                      <a:pt x="3308" y="1513"/>
                      <a:pt x="3339" y="1498"/>
                    </a:cubicBezTo>
                    <a:cubicBezTo>
                      <a:pt x="3376" y="1462"/>
                      <a:pt x="3358" y="1414"/>
                      <a:pt x="3366" y="1356"/>
                    </a:cubicBezTo>
                    <a:cubicBezTo>
                      <a:pt x="3388" y="1179"/>
                      <a:pt x="3271" y="1155"/>
                      <a:pt x="3254" y="1053"/>
                    </a:cubicBezTo>
                    <a:cubicBezTo>
                      <a:pt x="3266" y="989"/>
                      <a:pt x="3421" y="1065"/>
                      <a:pt x="3409" y="840"/>
                    </a:cubicBezTo>
                    <a:cubicBezTo>
                      <a:pt x="3323" y="834"/>
                      <a:pt x="3276" y="799"/>
                      <a:pt x="3297" y="742"/>
                    </a:cubicBezTo>
                    <a:cubicBezTo>
                      <a:pt x="3257" y="745"/>
                      <a:pt x="3216" y="750"/>
                      <a:pt x="3175" y="756"/>
                    </a:cubicBezTo>
                    <a:cubicBezTo>
                      <a:pt x="3168" y="794"/>
                      <a:pt x="3220" y="834"/>
                      <a:pt x="3227" y="869"/>
                    </a:cubicBezTo>
                    <a:cubicBezTo>
                      <a:pt x="3233" y="915"/>
                      <a:pt x="3203" y="937"/>
                      <a:pt x="3168" y="931"/>
                    </a:cubicBezTo>
                    <a:cubicBezTo>
                      <a:pt x="3094" y="905"/>
                      <a:pt x="3106" y="862"/>
                      <a:pt x="3096" y="822"/>
                    </a:cubicBezTo>
                    <a:cubicBezTo>
                      <a:pt x="3092" y="798"/>
                      <a:pt x="3063" y="795"/>
                      <a:pt x="3033" y="823"/>
                    </a:cubicBezTo>
                    <a:cubicBezTo>
                      <a:pt x="3009" y="817"/>
                      <a:pt x="2983" y="807"/>
                      <a:pt x="2966" y="828"/>
                    </a:cubicBezTo>
                    <a:cubicBezTo>
                      <a:pt x="2937" y="973"/>
                      <a:pt x="2973" y="995"/>
                      <a:pt x="3007" y="1036"/>
                    </a:cubicBezTo>
                    <a:cubicBezTo>
                      <a:pt x="3033" y="1068"/>
                      <a:pt x="3050" y="1103"/>
                      <a:pt x="3109" y="1109"/>
                    </a:cubicBezTo>
                    <a:cubicBezTo>
                      <a:pt x="3139" y="1130"/>
                      <a:pt x="3129" y="1178"/>
                      <a:pt x="3145" y="1212"/>
                    </a:cubicBezTo>
                    <a:cubicBezTo>
                      <a:pt x="3142" y="1241"/>
                      <a:pt x="3243" y="1242"/>
                      <a:pt x="3211" y="1287"/>
                    </a:cubicBezTo>
                    <a:cubicBezTo>
                      <a:pt x="3210" y="1292"/>
                      <a:pt x="3153" y="1294"/>
                      <a:pt x="3087" y="1236"/>
                    </a:cubicBezTo>
                    <a:cubicBezTo>
                      <a:pt x="3063" y="1213"/>
                      <a:pt x="3057" y="1148"/>
                      <a:pt x="3025" y="1135"/>
                    </a:cubicBezTo>
                    <a:cubicBezTo>
                      <a:pt x="2990" y="1136"/>
                      <a:pt x="2935" y="1136"/>
                      <a:pt x="2917" y="1116"/>
                    </a:cubicBezTo>
                    <a:cubicBezTo>
                      <a:pt x="2891" y="1033"/>
                      <a:pt x="2792" y="1037"/>
                      <a:pt x="2838" y="951"/>
                    </a:cubicBezTo>
                    <a:cubicBezTo>
                      <a:pt x="2914" y="874"/>
                      <a:pt x="2839" y="817"/>
                      <a:pt x="2875" y="767"/>
                    </a:cubicBezTo>
                    <a:cubicBezTo>
                      <a:pt x="2894" y="728"/>
                      <a:pt x="2939" y="694"/>
                      <a:pt x="2992" y="681"/>
                    </a:cubicBezTo>
                    <a:cubicBezTo>
                      <a:pt x="2952" y="595"/>
                      <a:pt x="3053" y="454"/>
                      <a:pt x="2969" y="444"/>
                    </a:cubicBezTo>
                    <a:cubicBezTo>
                      <a:pt x="2969" y="486"/>
                      <a:pt x="2935" y="489"/>
                      <a:pt x="2929" y="510"/>
                    </a:cubicBezTo>
                    <a:cubicBezTo>
                      <a:pt x="2965" y="588"/>
                      <a:pt x="2866" y="689"/>
                      <a:pt x="2800" y="733"/>
                    </a:cubicBezTo>
                    <a:cubicBezTo>
                      <a:pt x="2769" y="742"/>
                      <a:pt x="2712" y="730"/>
                      <a:pt x="2677" y="736"/>
                    </a:cubicBezTo>
                    <a:cubicBezTo>
                      <a:pt x="2653" y="755"/>
                      <a:pt x="2640" y="790"/>
                      <a:pt x="2615" y="808"/>
                    </a:cubicBezTo>
                    <a:cubicBezTo>
                      <a:pt x="2594" y="823"/>
                      <a:pt x="2553" y="827"/>
                      <a:pt x="2546" y="858"/>
                    </a:cubicBezTo>
                    <a:cubicBezTo>
                      <a:pt x="2542" y="899"/>
                      <a:pt x="2593" y="949"/>
                      <a:pt x="2586" y="984"/>
                    </a:cubicBezTo>
                    <a:cubicBezTo>
                      <a:pt x="2583" y="1002"/>
                      <a:pt x="2563" y="1046"/>
                      <a:pt x="2560" y="1064"/>
                    </a:cubicBezTo>
                    <a:cubicBezTo>
                      <a:pt x="2563" y="1125"/>
                      <a:pt x="2587" y="1154"/>
                      <a:pt x="2571" y="1211"/>
                    </a:cubicBezTo>
                    <a:cubicBezTo>
                      <a:pt x="2529" y="1284"/>
                      <a:pt x="2477" y="1288"/>
                      <a:pt x="2436" y="1325"/>
                    </a:cubicBezTo>
                    <a:cubicBezTo>
                      <a:pt x="2421" y="1352"/>
                      <a:pt x="2428" y="1378"/>
                      <a:pt x="2413" y="1405"/>
                    </a:cubicBezTo>
                    <a:cubicBezTo>
                      <a:pt x="2391" y="1439"/>
                      <a:pt x="2362" y="1470"/>
                      <a:pt x="2340" y="1503"/>
                    </a:cubicBezTo>
                    <a:cubicBezTo>
                      <a:pt x="2351" y="1599"/>
                      <a:pt x="2321" y="1631"/>
                      <a:pt x="2294" y="1683"/>
                    </a:cubicBezTo>
                    <a:cubicBezTo>
                      <a:pt x="2286" y="1712"/>
                      <a:pt x="2354" y="1697"/>
                      <a:pt x="2380" y="1704"/>
                    </a:cubicBezTo>
                    <a:cubicBezTo>
                      <a:pt x="2462" y="1827"/>
                      <a:pt x="2454" y="1693"/>
                      <a:pt x="2546" y="1730"/>
                    </a:cubicBezTo>
                    <a:cubicBezTo>
                      <a:pt x="2600" y="1754"/>
                      <a:pt x="2585" y="1783"/>
                      <a:pt x="2615" y="1805"/>
                    </a:cubicBezTo>
                    <a:cubicBezTo>
                      <a:pt x="2685" y="1820"/>
                      <a:pt x="2667" y="1850"/>
                      <a:pt x="2680" y="1895"/>
                    </a:cubicBezTo>
                    <a:cubicBezTo>
                      <a:pt x="2778" y="1954"/>
                      <a:pt x="2789" y="1968"/>
                      <a:pt x="2760" y="2040"/>
                    </a:cubicBezTo>
                    <a:cubicBezTo>
                      <a:pt x="2766" y="2138"/>
                      <a:pt x="2793" y="2114"/>
                      <a:pt x="2743" y="2163"/>
                    </a:cubicBezTo>
                    <a:cubicBezTo>
                      <a:pt x="2736" y="2180"/>
                      <a:pt x="2734" y="2198"/>
                      <a:pt x="2726" y="2215"/>
                    </a:cubicBezTo>
                    <a:cubicBezTo>
                      <a:pt x="2674" y="2215"/>
                      <a:pt x="2657" y="2232"/>
                      <a:pt x="2657" y="2291"/>
                    </a:cubicBezTo>
                    <a:cubicBezTo>
                      <a:pt x="2604" y="2400"/>
                      <a:pt x="2639" y="2410"/>
                      <a:pt x="2763" y="2450"/>
                    </a:cubicBezTo>
                    <a:cubicBezTo>
                      <a:pt x="2767" y="2451"/>
                      <a:pt x="2782" y="2470"/>
                      <a:pt x="2781" y="2528"/>
                    </a:cubicBezTo>
                    <a:cubicBezTo>
                      <a:pt x="2805" y="2545"/>
                      <a:pt x="2878" y="2647"/>
                      <a:pt x="2829" y="2666"/>
                    </a:cubicBezTo>
                    <a:cubicBezTo>
                      <a:pt x="2786" y="2641"/>
                      <a:pt x="2780" y="2563"/>
                      <a:pt x="2721" y="2507"/>
                    </a:cubicBezTo>
                    <a:cubicBezTo>
                      <a:pt x="2684" y="2473"/>
                      <a:pt x="2585" y="2454"/>
                      <a:pt x="2573" y="2439"/>
                    </a:cubicBezTo>
                    <a:cubicBezTo>
                      <a:pt x="2538" y="2393"/>
                      <a:pt x="2540" y="2287"/>
                      <a:pt x="2594" y="2249"/>
                    </a:cubicBezTo>
                    <a:cubicBezTo>
                      <a:pt x="2665" y="2164"/>
                      <a:pt x="2669" y="2151"/>
                      <a:pt x="2632" y="2012"/>
                    </a:cubicBezTo>
                    <a:cubicBezTo>
                      <a:pt x="2604" y="1868"/>
                      <a:pt x="2671" y="1876"/>
                      <a:pt x="2487" y="1871"/>
                    </a:cubicBezTo>
                    <a:cubicBezTo>
                      <a:pt x="2459" y="1870"/>
                      <a:pt x="2430" y="1867"/>
                      <a:pt x="2400" y="1855"/>
                    </a:cubicBezTo>
                    <a:cubicBezTo>
                      <a:pt x="2339" y="1840"/>
                      <a:pt x="2337" y="1890"/>
                      <a:pt x="2322" y="1918"/>
                    </a:cubicBezTo>
                    <a:cubicBezTo>
                      <a:pt x="2310" y="1928"/>
                      <a:pt x="2280" y="1935"/>
                      <a:pt x="2276" y="1966"/>
                    </a:cubicBezTo>
                    <a:cubicBezTo>
                      <a:pt x="2288" y="2046"/>
                      <a:pt x="2309" y="2116"/>
                      <a:pt x="2268" y="2195"/>
                    </a:cubicBezTo>
                    <a:cubicBezTo>
                      <a:pt x="2230" y="2230"/>
                      <a:pt x="2186" y="2242"/>
                      <a:pt x="2128" y="2284"/>
                    </a:cubicBezTo>
                    <a:cubicBezTo>
                      <a:pt x="2080" y="2318"/>
                      <a:pt x="2057" y="2400"/>
                      <a:pt x="1967" y="2447"/>
                    </a:cubicBezTo>
                    <a:cubicBezTo>
                      <a:pt x="1630" y="2529"/>
                      <a:pt x="1709" y="2580"/>
                      <a:pt x="1618" y="2590"/>
                    </a:cubicBezTo>
                    <a:cubicBezTo>
                      <a:pt x="1544" y="2525"/>
                      <a:pt x="1488" y="2529"/>
                      <a:pt x="1414" y="2496"/>
                    </a:cubicBezTo>
                    <a:cubicBezTo>
                      <a:pt x="1296" y="2392"/>
                      <a:pt x="1272" y="2315"/>
                      <a:pt x="1279" y="2247"/>
                    </a:cubicBezTo>
                    <a:cubicBezTo>
                      <a:pt x="1331" y="2239"/>
                      <a:pt x="1342" y="2352"/>
                      <a:pt x="1375" y="2364"/>
                    </a:cubicBezTo>
                    <a:cubicBezTo>
                      <a:pt x="1409" y="2366"/>
                      <a:pt x="1373" y="2267"/>
                      <a:pt x="1410" y="2283"/>
                    </a:cubicBezTo>
                    <a:cubicBezTo>
                      <a:pt x="1441" y="2295"/>
                      <a:pt x="1438" y="2384"/>
                      <a:pt x="1449" y="2401"/>
                    </a:cubicBezTo>
                    <a:cubicBezTo>
                      <a:pt x="1474" y="2428"/>
                      <a:pt x="1589" y="2427"/>
                      <a:pt x="1623" y="2401"/>
                    </a:cubicBezTo>
                    <a:cubicBezTo>
                      <a:pt x="1630" y="2377"/>
                      <a:pt x="1630" y="2339"/>
                      <a:pt x="1649" y="2332"/>
                    </a:cubicBezTo>
                    <a:cubicBezTo>
                      <a:pt x="1854" y="2321"/>
                      <a:pt x="1782" y="2309"/>
                      <a:pt x="1899" y="2159"/>
                    </a:cubicBezTo>
                    <a:cubicBezTo>
                      <a:pt x="1925" y="2144"/>
                      <a:pt x="1968" y="2171"/>
                      <a:pt x="1997" y="2158"/>
                    </a:cubicBezTo>
                    <a:cubicBezTo>
                      <a:pt x="2061" y="2133"/>
                      <a:pt x="2031" y="2008"/>
                      <a:pt x="2053" y="1976"/>
                    </a:cubicBezTo>
                    <a:cubicBezTo>
                      <a:pt x="2068" y="1954"/>
                      <a:pt x="2090" y="1941"/>
                      <a:pt x="2129" y="1925"/>
                    </a:cubicBezTo>
                    <a:cubicBezTo>
                      <a:pt x="2236" y="1883"/>
                      <a:pt x="2173" y="1848"/>
                      <a:pt x="2134" y="1747"/>
                    </a:cubicBezTo>
                    <a:cubicBezTo>
                      <a:pt x="2134" y="1636"/>
                      <a:pt x="2123" y="1625"/>
                      <a:pt x="2189" y="1537"/>
                    </a:cubicBezTo>
                    <a:cubicBezTo>
                      <a:pt x="2209" y="1491"/>
                      <a:pt x="2208" y="1410"/>
                      <a:pt x="2283" y="1349"/>
                    </a:cubicBezTo>
                    <a:cubicBezTo>
                      <a:pt x="2313" y="1324"/>
                      <a:pt x="2294" y="1257"/>
                      <a:pt x="2316" y="1207"/>
                    </a:cubicBezTo>
                    <a:cubicBezTo>
                      <a:pt x="2354" y="1143"/>
                      <a:pt x="2401" y="1203"/>
                      <a:pt x="2437" y="995"/>
                    </a:cubicBezTo>
                    <a:cubicBezTo>
                      <a:pt x="2424" y="922"/>
                      <a:pt x="2408" y="910"/>
                      <a:pt x="2395" y="837"/>
                    </a:cubicBezTo>
                    <a:cubicBezTo>
                      <a:pt x="2391" y="772"/>
                      <a:pt x="2463" y="772"/>
                      <a:pt x="2502" y="751"/>
                    </a:cubicBezTo>
                    <a:cubicBezTo>
                      <a:pt x="2576" y="599"/>
                      <a:pt x="2699" y="573"/>
                      <a:pt x="2683" y="366"/>
                    </a:cubicBezTo>
                    <a:cubicBezTo>
                      <a:pt x="2662" y="268"/>
                      <a:pt x="2585" y="244"/>
                      <a:pt x="2463" y="224"/>
                    </a:cubicBezTo>
                    <a:cubicBezTo>
                      <a:pt x="2440" y="207"/>
                      <a:pt x="2452" y="167"/>
                      <a:pt x="2416" y="161"/>
                    </a:cubicBezTo>
                    <a:cubicBezTo>
                      <a:pt x="2370" y="200"/>
                      <a:pt x="2300" y="249"/>
                      <a:pt x="2274" y="268"/>
                    </a:cubicBezTo>
                    <a:cubicBezTo>
                      <a:pt x="2259" y="346"/>
                      <a:pt x="2179" y="379"/>
                      <a:pt x="2122" y="445"/>
                    </a:cubicBezTo>
                    <a:cubicBezTo>
                      <a:pt x="2004" y="591"/>
                      <a:pt x="1895" y="596"/>
                      <a:pt x="1757" y="620"/>
                    </a:cubicBezTo>
                    <a:cubicBezTo>
                      <a:pt x="1701" y="640"/>
                      <a:pt x="1785" y="667"/>
                      <a:pt x="1768" y="695"/>
                    </a:cubicBezTo>
                    <a:cubicBezTo>
                      <a:pt x="1673" y="741"/>
                      <a:pt x="1776" y="756"/>
                      <a:pt x="1763" y="806"/>
                    </a:cubicBezTo>
                    <a:cubicBezTo>
                      <a:pt x="1756" y="820"/>
                      <a:pt x="1720" y="831"/>
                      <a:pt x="1708" y="855"/>
                    </a:cubicBezTo>
                    <a:cubicBezTo>
                      <a:pt x="1691" y="889"/>
                      <a:pt x="1696" y="938"/>
                      <a:pt x="1682" y="958"/>
                    </a:cubicBezTo>
                    <a:cubicBezTo>
                      <a:pt x="1613" y="1030"/>
                      <a:pt x="1538" y="1032"/>
                      <a:pt x="1540" y="1066"/>
                    </a:cubicBezTo>
                    <a:cubicBezTo>
                      <a:pt x="1533" y="1089"/>
                      <a:pt x="1567" y="1125"/>
                      <a:pt x="1590" y="1166"/>
                    </a:cubicBezTo>
                    <a:cubicBezTo>
                      <a:pt x="1599" y="1232"/>
                      <a:pt x="1582" y="1227"/>
                      <a:pt x="1652" y="1238"/>
                    </a:cubicBezTo>
                    <a:cubicBezTo>
                      <a:pt x="1672" y="1278"/>
                      <a:pt x="1587" y="1316"/>
                      <a:pt x="1587" y="1348"/>
                    </a:cubicBezTo>
                    <a:cubicBezTo>
                      <a:pt x="1587" y="1411"/>
                      <a:pt x="1586" y="1434"/>
                      <a:pt x="1617" y="1486"/>
                    </a:cubicBezTo>
                    <a:cubicBezTo>
                      <a:pt x="1624" y="1597"/>
                      <a:pt x="1639" y="1576"/>
                      <a:pt x="1536" y="1625"/>
                    </a:cubicBezTo>
                    <a:cubicBezTo>
                      <a:pt x="1497" y="1639"/>
                      <a:pt x="1485" y="1692"/>
                      <a:pt x="1429" y="1668"/>
                    </a:cubicBezTo>
                    <a:cubicBezTo>
                      <a:pt x="1421" y="1655"/>
                      <a:pt x="1453" y="1631"/>
                      <a:pt x="1445" y="1618"/>
                    </a:cubicBezTo>
                    <a:cubicBezTo>
                      <a:pt x="1437" y="1595"/>
                      <a:pt x="1406" y="1596"/>
                      <a:pt x="1398" y="1573"/>
                    </a:cubicBezTo>
                    <a:cubicBezTo>
                      <a:pt x="1389" y="1546"/>
                      <a:pt x="1419" y="1525"/>
                      <a:pt x="1411" y="1497"/>
                    </a:cubicBezTo>
                    <a:cubicBezTo>
                      <a:pt x="1404" y="1468"/>
                      <a:pt x="1371" y="1455"/>
                      <a:pt x="1364" y="1425"/>
                    </a:cubicBezTo>
                    <a:cubicBezTo>
                      <a:pt x="1374" y="1401"/>
                      <a:pt x="1342" y="1359"/>
                      <a:pt x="1276" y="1290"/>
                    </a:cubicBezTo>
                    <a:cubicBezTo>
                      <a:pt x="1276" y="1271"/>
                      <a:pt x="1273" y="1252"/>
                      <a:pt x="1268" y="1233"/>
                    </a:cubicBezTo>
                    <a:cubicBezTo>
                      <a:pt x="1245" y="1228"/>
                      <a:pt x="1223" y="1226"/>
                      <a:pt x="1205" y="1232"/>
                    </a:cubicBezTo>
                    <a:cubicBezTo>
                      <a:pt x="1195" y="1391"/>
                      <a:pt x="1086" y="1394"/>
                      <a:pt x="1049" y="1489"/>
                    </a:cubicBezTo>
                    <a:cubicBezTo>
                      <a:pt x="1035" y="1564"/>
                      <a:pt x="1138" y="1609"/>
                      <a:pt x="1123" y="1706"/>
                    </a:cubicBezTo>
                    <a:cubicBezTo>
                      <a:pt x="1102" y="1734"/>
                      <a:pt x="1065" y="1711"/>
                      <a:pt x="1052" y="1717"/>
                    </a:cubicBezTo>
                    <a:cubicBezTo>
                      <a:pt x="1039" y="1724"/>
                      <a:pt x="1067" y="1750"/>
                      <a:pt x="1038" y="1772"/>
                    </a:cubicBezTo>
                    <a:cubicBezTo>
                      <a:pt x="1007" y="1800"/>
                      <a:pt x="942" y="1779"/>
                      <a:pt x="862" y="1802"/>
                    </a:cubicBezTo>
                    <a:cubicBezTo>
                      <a:pt x="820" y="1815"/>
                      <a:pt x="794" y="1883"/>
                      <a:pt x="726" y="1890"/>
                    </a:cubicBezTo>
                    <a:cubicBezTo>
                      <a:pt x="679" y="1894"/>
                      <a:pt x="572" y="1837"/>
                      <a:pt x="495" y="1855"/>
                    </a:cubicBezTo>
                    <a:cubicBezTo>
                      <a:pt x="367" y="1879"/>
                      <a:pt x="370" y="1969"/>
                      <a:pt x="292" y="2009"/>
                    </a:cubicBezTo>
                    <a:cubicBezTo>
                      <a:pt x="254" y="2026"/>
                      <a:pt x="210" y="2013"/>
                      <a:pt x="167" y="2009"/>
                    </a:cubicBezTo>
                    <a:cubicBezTo>
                      <a:pt x="178" y="2070"/>
                      <a:pt x="191" y="2148"/>
                      <a:pt x="189" y="2209"/>
                    </a:cubicBezTo>
                    <a:cubicBezTo>
                      <a:pt x="156" y="2352"/>
                      <a:pt x="0" y="2395"/>
                      <a:pt x="13" y="2455"/>
                    </a:cubicBezTo>
                    <a:cubicBezTo>
                      <a:pt x="15" y="2488"/>
                      <a:pt x="70" y="2471"/>
                      <a:pt x="88" y="2497"/>
                    </a:cubicBezTo>
                    <a:cubicBezTo>
                      <a:pt x="107" y="2533"/>
                      <a:pt x="109" y="2586"/>
                      <a:pt x="144" y="2605"/>
                    </a:cubicBezTo>
                    <a:cubicBezTo>
                      <a:pt x="283" y="2674"/>
                      <a:pt x="415" y="2567"/>
                      <a:pt x="589" y="2750"/>
                    </a:cubicBezTo>
                    <a:cubicBezTo>
                      <a:pt x="624" y="2832"/>
                      <a:pt x="498" y="2811"/>
                      <a:pt x="514" y="2868"/>
                    </a:cubicBezTo>
                    <a:cubicBezTo>
                      <a:pt x="626" y="2940"/>
                      <a:pt x="642" y="3055"/>
                      <a:pt x="702" y="3049"/>
                    </a:cubicBezTo>
                    <a:cubicBezTo>
                      <a:pt x="738" y="3046"/>
                      <a:pt x="746" y="2989"/>
                      <a:pt x="782" y="2982"/>
                    </a:cubicBezTo>
                    <a:cubicBezTo>
                      <a:pt x="805" y="2972"/>
                      <a:pt x="828" y="3017"/>
                      <a:pt x="849" y="3003"/>
                    </a:cubicBezTo>
                    <a:cubicBezTo>
                      <a:pt x="873" y="2986"/>
                      <a:pt x="842" y="2916"/>
                      <a:pt x="871" y="2913"/>
                    </a:cubicBezTo>
                    <a:cubicBezTo>
                      <a:pt x="953" y="2882"/>
                      <a:pt x="901" y="3045"/>
                      <a:pt x="1041" y="3124"/>
                    </a:cubicBezTo>
                    <a:cubicBezTo>
                      <a:pt x="1067" y="3147"/>
                      <a:pt x="1018" y="3274"/>
                      <a:pt x="1036" y="3349"/>
                    </a:cubicBezTo>
                    <a:cubicBezTo>
                      <a:pt x="1046" y="3410"/>
                      <a:pt x="1094" y="3446"/>
                      <a:pt x="1125" y="3497"/>
                    </a:cubicBezTo>
                    <a:cubicBezTo>
                      <a:pt x="1131" y="3537"/>
                      <a:pt x="1089" y="3601"/>
                      <a:pt x="1195" y="3620"/>
                    </a:cubicBezTo>
                    <a:cubicBezTo>
                      <a:pt x="1242" y="3622"/>
                      <a:pt x="1281" y="3615"/>
                      <a:pt x="1326" y="3637"/>
                    </a:cubicBezTo>
                    <a:cubicBezTo>
                      <a:pt x="1402" y="3695"/>
                      <a:pt x="1464" y="3776"/>
                      <a:pt x="1562" y="3819"/>
                    </a:cubicBezTo>
                    <a:cubicBezTo>
                      <a:pt x="1621" y="3850"/>
                      <a:pt x="1686" y="3809"/>
                      <a:pt x="1740" y="3843"/>
                    </a:cubicBezTo>
                    <a:cubicBezTo>
                      <a:pt x="1788" y="3876"/>
                      <a:pt x="1752" y="3972"/>
                      <a:pt x="1799" y="4010"/>
                    </a:cubicBezTo>
                    <a:cubicBezTo>
                      <a:pt x="1826" y="4030"/>
                      <a:pt x="1897" y="3987"/>
                      <a:pt x="1927" y="4024"/>
                    </a:cubicBezTo>
                    <a:cubicBezTo>
                      <a:pt x="1980" y="4074"/>
                      <a:pt x="1941" y="4182"/>
                      <a:pt x="1998" y="4222"/>
                    </a:cubicBezTo>
                    <a:cubicBezTo>
                      <a:pt x="2063" y="4262"/>
                      <a:pt x="2105" y="4207"/>
                      <a:pt x="2262" y="4290"/>
                    </a:cubicBezTo>
                    <a:cubicBezTo>
                      <a:pt x="2368" y="4304"/>
                      <a:pt x="2507" y="4178"/>
                      <a:pt x="2585" y="4197"/>
                    </a:cubicBezTo>
                    <a:cubicBezTo>
                      <a:pt x="2631" y="4202"/>
                      <a:pt x="2632" y="4319"/>
                      <a:pt x="2689" y="4357"/>
                    </a:cubicBezTo>
                    <a:cubicBezTo>
                      <a:pt x="2760" y="4342"/>
                      <a:pt x="2796" y="4369"/>
                      <a:pt x="2866" y="4517"/>
                    </a:cubicBezTo>
                    <a:cubicBezTo>
                      <a:pt x="2893" y="4568"/>
                      <a:pt x="2964" y="4487"/>
                      <a:pt x="3011" y="4504"/>
                    </a:cubicBezTo>
                    <a:cubicBezTo>
                      <a:pt x="3049" y="4546"/>
                      <a:pt x="3053" y="4628"/>
                      <a:pt x="3079" y="4690"/>
                    </a:cubicBezTo>
                    <a:close/>
                    <a:moveTo>
                      <a:pt x="3145" y="404"/>
                    </a:moveTo>
                    <a:cubicBezTo>
                      <a:pt x="3146" y="390"/>
                      <a:pt x="3163" y="386"/>
                      <a:pt x="3195" y="394"/>
                    </a:cubicBezTo>
                    <a:cubicBezTo>
                      <a:pt x="3209" y="401"/>
                      <a:pt x="3168" y="414"/>
                      <a:pt x="3145" y="404"/>
                    </a:cubicBezTo>
                    <a:close/>
                    <a:moveTo>
                      <a:pt x="3195" y="257"/>
                    </a:moveTo>
                    <a:cubicBezTo>
                      <a:pt x="3191" y="284"/>
                      <a:pt x="3197" y="305"/>
                      <a:pt x="3225" y="311"/>
                    </a:cubicBezTo>
                    <a:cubicBezTo>
                      <a:pt x="3240" y="299"/>
                      <a:pt x="3209" y="247"/>
                      <a:pt x="3195" y="257"/>
                    </a:cubicBezTo>
                    <a:close/>
                    <a:moveTo>
                      <a:pt x="3085" y="238"/>
                    </a:moveTo>
                    <a:cubicBezTo>
                      <a:pt x="3103" y="228"/>
                      <a:pt x="3121" y="218"/>
                      <a:pt x="3139" y="209"/>
                    </a:cubicBezTo>
                    <a:cubicBezTo>
                      <a:pt x="3158" y="222"/>
                      <a:pt x="3164" y="233"/>
                      <a:pt x="3156" y="242"/>
                    </a:cubicBezTo>
                    <a:cubicBezTo>
                      <a:pt x="3148" y="241"/>
                      <a:pt x="3141" y="241"/>
                      <a:pt x="3133" y="240"/>
                    </a:cubicBezTo>
                    <a:cubicBezTo>
                      <a:pt x="3116" y="247"/>
                      <a:pt x="3100" y="254"/>
                      <a:pt x="3083" y="261"/>
                    </a:cubicBezTo>
                    <a:cubicBezTo>
                      <a:pt x="3084" y="253"/>
                      <a:pt x="3084" y="245"/>
                      <a:pt x="3085" y="238"/>
                    </a:cubicBezTo>
                    <a:close/>
                    <a:moveTo>
                      <a:pt x="2985" y="309"/>
                    </a:moveTo>
                    <a:cubicBezTo>
                      <a:pt x="2985" y="360"/>
                      <a:pt x="2979" y="353"/>
                      <a:pt x="2937" y="384"/>
                    </a:cubicBezTo>
                    <a:cubicBezTo>
                      <a:pt x="2906" y="366"/>
                      <a:pt x="2922" y="320"/>
                      <a:pt x="2985" y="309"/>
                    </a:cubicBezTo>
                    <a:close/>
                    <a:moveTo>
                      <a:pt x="2460" y="119"/>
                    </a:moveTo>
                    <a:cubicBezTo>
                      <a:pt x="2493" y="94"/>
                      <a:pt x="2518" y="69"/>
                      <a:pt x="2529" y="44"/>
                    </a:cubicBezTo>
                    <a:cubicBezTo>
                      <a:pt x="2574" y="0"/>
                      <a:pt x="2619" y="4"/>
                      <a:pt x="2664" y="55"/>
                    </a:cubicBezTo>
                    <a:cubicBezTo>
                      <a:pt x="2689" y="100"/>
                      <a:pt x="2709" y="145"/>
                      <a:pt x="2627" y="167"/>
                    </a:cubicBezTo>
                    <a:cubicBezTo>
                      <a:pt x="2598" y="175"/>
                      <a:pt x="2571" y="160"/>
                      <a:pt x="2543" y="148"/>
                    </a:cubicBezTo>
                    <a:cubicBezTo>
                      <a:pt x="2485" y="161"/>
                      <a:pt x="2457" y="151"/>
                      <a:pt x="2460" y="119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07" name="Freeform 42"/>
              <p:cNvSpPr>
                <a:spLocks/>
              </p:cNvSpPr>
              <p:nvPr/>
            </p:nvSpPr>
            <p:spPr bwMode="auto">
              <a:xfrm>
                <a:off x="2296" y="1792"/>
                <a:ext cx="733" cy="587"/>
              </a:xfrm>
              <a:custGeom>
                <a:avLst/>
                <a:gdLst/>
                <a:ahLst/>
                <a:cxnLst>
                  <a:cxn ang="0">
                    <a:pos x="2149" y="3382"/>
                  </a:cxn>
                  <a:cxn ang="0">
                    <a:pos x="2405" y="3191"/>
                  </a:cxn>
                  <a:cxn ang="0">
                    <a:pos x="2543" y="2993"/>
                  </a:cxn>
                  <a:cxn ang="0">
                    <a:pos x="2660" y="2854"/>
                  </a:cxn>
                  <a:cxn ang="0">
                    <a:pos x="2864" y="2884"/>
                  </a:cxn>
                  <a:cxn ang="0">
                    <a:pos x="3080" y="2996"/>
                  </a:cxn>
                  <a:cxn ang="0">
                    <a:pos x="3358" y="3101"/>
                  </a:cxn>
                  <a:cxn ang="0">
                    <a:pos x="3538" y="3170"/>
                  </a:cxn>
                  <a:cxn ang="0">
                    <a:pos x="3918" y="3140"/>
                  </a:cxn>
                  <a:cxn ang="0">
                    <a:pos x="4215" y="3042"/>
                  </a:cxn>
                  <a:cxn ang="0">
                    <a:pos x="4081" y="2683"/>
                  </a:cxn>
                  <a:cxn ang="0">
                    <a:pos x="3868" y="2510"/>
                  </a:cxn>
                  <a:cxn ang="0">
                    <a:pos x="3587" y="2190"/>
                  </a:cxn>
                  <a:cxn ang="0">
                    <a:pos x="3000" y="2215"/>
                  </a:cxn>
                  <a:cxn ang="0">
                    <a:pos x="2801" y="2003"/>
                  </a:cxn>
                  <a:cxn ang="0">
                    <a:pos x="2564" y="1812"/>
                  </a:cxn>
                  <a:cxn ang="0">
                    <a:pos x="2197" y="1613"/>
                  </a:cxn>
                  <a:cxn ang="0">
                    <a:pos x="2038" y="1342"/>
                  </a:cxn>
                  <a:cxn ang="0">
                    <a:pos x="1873" y="906"/>
                  </a:cxn>
                  <a:cxn ang="0">
                    <a:pos x="1784" y="975"/>
                  </a:cxn>
                  <a:cxn ang="0">
                    <a:pos x="1516" y="861"/>
                  </a:cxn>
                  <a:cxn ang="0">
                    <a:pos x="1146" y="598"/>
                  </a:cxn>
                  <a:cxn ang="0">
                    <a:pos x="1015" y="448"/>
                  </a:cxn>
                  <a:cxn ang="0">
                    <a:pos x="1169" y="2"/>
                  </a:cxn>
                  <a:cxn ang="0">
                    <a:pos x="792" y="181"/>
                  </a:cxn>
                  <a:cxn ang="0">
                    <a:pos x="643" y="101"/>
                  </a:cxn>
                  <a:cxn ang="0">
                    <a:pos x="485" y="378"/>
                  </a:cxn>
                  <a:cxn ang="0">
                    <a:pos x="149" y="824"/>
                  </a:cxn>
                  <a:cxn ang="0">
                    <a:pos x="170" y="1181"/>
                  </a:cxn>
                  <a:cxn ang="0">
                    <a:pos x="345" y="1596"/>
                  </a:cxn>
                  <a:cxn ang="0">
                    <a:pos x="273" y="1760"/>
                  </a:cxn>
                  <a:cxn ang="0">
                    <a:pos x="287" y="1989"/>
                  </a:cxn>
                  <a:cxn ang="0">
                    <a:pos x="343" y="2327"/>
                  </a:cxn>
                  <a:cxn ang="0">
                    <a:pos x="711" y="2696"/>
                  </a:cxn>
                  <a:cxn ang="0">
                    <a:pos x="1170" y="2565"/>
                  </a:cxn>
                  <a:cxn ang="0">
                    <a:pos x="1544" y="2724"/>
                  </a:cxn>
                  <a:cxn ang="0">
                    <a:pos x="1690" y="3109"/>
                  </a:cxn>
                  <a:cxn ang="0">
                    <a:pos x="1813" y="3248"/>
                  </a:cxn>
                </a:cxnLst>
                <a:rect l="0" t="0" r="r" b="b"/>
                <a:pathLst>
                  <a:path w="4276" h="3426">
                    <a:moveTo>
                      <a:pt x="2047" y="3426"/>
                    </a:moveTo>
                    <a:cubicBezTo>
                      <a:pt x="2084" y="3416"/>
                      <a:pt x="2122" y="3408"/>
                      <a:pt x="2149" y="3382"/>
                    </a:cubicBezTo>
                    <a:cubicBezTo>
                      <a:pt x="2193" y="3338"/>
                      <a:pt x="2179" y="3249"/>
                      <a:pt x="2224" y="3211"/>
                    </a:cubicBezTo>
                    <a:cubicBezTo>
                      <a:pt x="2275" y="3179"/>
                      <a:pt x="2366" y="3240"/>
                      <a:pt x="2405" y="3191"/>
                    </a:cubicBezTo>
                    <a:cubicBezTo>
                      <a:pt x="2437" y="3150"/>
                      <a:pt x="2438" y="3109"/>
                      <a:pt x="2455" y="3086"/>
                    </a:cubicBezTo>
                    <a:cubicBezTo>
                      <a:pt x="2487" y="3038"/>
                      <a:pt x="2517" y="3027"/>
                      <a:pt x="2543" y="2993"/>
                    </a:cubicBezTo>
                    <a:cubicBezTo>
                      <a:pt x="2559" y="2970"/>
                      <a:pt x="2549" y="2933"/>
                      <a:pt x="2567" y="2912"/>
                    </a:cubicBezTo>
                    <a:cubicBezTo>
                      <a:pt x="2590" y="2884"/>
                      <a:pt x="2634" y="2880"/>
                      <a:pt x="2660" y="2854"/>
                    </a:cubicBezTo>
                    <a:cubicBezTo>
                      <a:pt x="2695" y="2820"/>
                      <a:pt x="2712" y="2788"/>
                      <a:pt x="2744" y="2793"/>
                    </a:cubicBezTo>
                    <a:cubicBezTo>
                      <a:pt x="2795" y="2801"/>
                      <a:pt x="2816" y="2866"/>
                      <a:pt x="2864" y="2884"/>
                    </a:cubicBezTo>
                    <a:cubicBezTo>
                      <a:pt x="2930" y="2927"/>
                      <a:pt x="2981" y="2903"/>
                      <a:pt x="3017" y="2913"/>
                    </a:cubicBezTo>
                    <a:cubicBezTo>
                      <a:pt x="3046" y="2932"/>
                      <a:pt x="3024" y="2968"/>
                      <a:pt x="3080" y="2996"/>
                    </a:cubicBezTo>
                    <a:cubicBezTo>
                      <a:pt x="3230" y="3048"/>
                      <a:pt x="3273" y="2992"/>
                      <a:pt x="3316" y="3013"/>
                    </a:cubicBezTo>
                    <a:cubicBezTo>
                      <a:pt x="3347" y="3022"/>
                      <a:pt x="3314" y="3075"/>
                      <a:pt x="3358" y="3101"/>
                    </a:cubicBezTo>
                    <a:cubicBezTo>
                      <a:pt x="3398" y="3115"/>
                      <a:pt x="3449" y="3091"/>
                      <a:pt x="3485" y="3106"/>
                    </a:cubicBezTo>
                    <a:cubicBezTo>
                      <a:pt x="3510" y="3127"/>
                      <a:pt x="3504" y="3165"/>
                      <a:pt x="3538" y="3170"/>
                    </a:cubicBezTo>
                    <a:cubicBezTo>
                      <a:pt x="3592" y="3162"/>
                      <a:pt x="3692" y="3076"/>
                      <a:pt x="3747" y="3075"/>
                    </a:cubicBezTo>
                    <a:cubicBezTo>
                      <a:pt x="3810" y="3075"/>
                      <a:pt x="3841" y="3153"/>
                      <a:pt x="3918" y="3140"/>
                    </a:cubicBezTo>
                    <a:cubicBezTo>
                      <a:pt x="3918" y="3140"/>
                      <a:pt x="3918" y="3140"/>
                      <a:pt x="3918" y="3140"/>
                    </a:cubicBezTo>
                    <a:cubicBezTo>
                      <a:pt x="3992" y="3096"/>
                      <a:pt x="4185" y="3116"/>
                      <a:pt x="4215" y="3042"/>
                    </a:cubicBezTo>
                    <a:cubicBezTo>
                      <a:pt x="4276" y="2889"/>
                      <a:pt x="4099" y="2905"/>
                      <a:pt x="4070" y="2845"/>
                    </a:cubicBezTo>
                    <a:cubicBezTo>
                      <a:pt x="4043" y="2789"/>
                      <a:pt x="4051" y="2746"/>
                      <a:pt x="4081" y="2683"/>
                    </a:cubicBezTo>
                    <a:cubicBezTo>
                      <a:pt x="4055" y="2621"/>
                      <a:pt x="4051" y="2539"/>
                      <a:pt x="4013" y="2497"/>
                    </a:cubicBezTo>
                    <a:cubicBezTo>
                      <a:pt x="3966" y="2480"/>
                      <a:pt x="3895" y="2561"/>
                      <a:pt x="3868" y="2510"/>
                    </a:cubicBezTo>
                    <a:cubicBezTo>
                      <a:pt x="3798" y="2362"/>
                      <a:pt x="3762" y="2335"/>
                      <a:pt x="3691" y="2350"/>
                    </a:cubicBezTo>
                    <a:cubicBezTo>
                      <a:pt x="3634" y="2312"/>
                      <a:pt x="3633" y="2195"/>
                      <a:pt x="3587" y="2190"/>
                    </a:cubicBezTo>
                    <a:cubicBezTo>
                      <a:pt x="3509" y="2171"/>
                      <a:pt x="3370" y="2297"/>
                      <a:pt x="3264" y="2283"/>
                    </a:cubicBezTo>
                    <a:cubicBezTo>
                      <a:pt x="3107" y="2200"/>
                      <a:pt x="3065" y="2255"/>
                      <a:pt x="3000" y="2215"/>
                    </a:cubicBezTo>
                    <a:cubicBezTo>
                      <a:pt x="2943" y="2175"/>
                      <a:pt x="2982" y="2067"/>
                      <a:pt x="2929" y="2017"/>
                    </a:cubicBezTo>
                    <a:cubicBezTo>
                      <a:pt x="2899" y="1980"/>
                      <a:pt x="2828" y="2023"/>
                      <a:pt x="2801" y="2003"/>
                    </a:cubicBezTo>
                    <a:cubicBezTo>
                      <a:pt x="2754" y="1965"/>
                      <a:pt x="2790" y="1869"/>
                      <a:pt x="2742" y="1836"/>
                    </a:cubicBezTo>
                    <a:cubicBezTo>
                      <a:pt x="2688" y="1802"/>
                      <a:pt x="2623" y="1843"/>
                      <a:pt x="2564" y="1812"/>
                    </a:cubicBezTo>
                    <a:cubicBezTo>
                      <a:pt x="2466" y="1769"/>
                      <a:pt x="2404" y="1688"/>
                      <a:pt x="2328" y="1630"/>
                    </a:cubicBezTo>
                    <a:cubicBezTo>
                      <a:pt x="2283" y="1608"/>
                      <a:pt x="2244" y="1615"/>
                      <a:pt x="2197" y="1613"/>
                    </a:cubicBezTo>
                    <a:cubicBezTo>
                      <a:pt x="2091" y="1594"/>
                      <a:pt x="2133" y="1530"/>
                      <a:pt x="2127" y="1490"/>
                    </a:cubicBezTo>
                    <a:cubicBezTo>
                      <a:pt x="2096" y="1439"/>
                      <a:pt x="2048" y="1403"/>
                      <a:pt x="2038" y="1342"/>
                    </a:cubicBezTo>
                    <a:cubicBezTo>
                      <a:pt x="2020" y="1267"/>
                      <a:pt x="2069" y="1140"/>
                      <a:pt x="2043" y="1117"/>
                    </a:cubicBezTo>
                    <a:cubicBezTo>
                      <a:pt x="1903" y="1038"/>
                      <a:pt x="1955" y="875"/>
                      <a:pt x="1873" y="906"/>
                    </a:cubicBezTo>
                    <a:cubicBezTo>
                      <a:pt x="1844" y="909"/>
                      <a:pt x="1875" y="979"/>
                      <a:pt x="1851" y="996"/>
                    </a:cubicBezTo>
                    <a:cubicBezTo>
                      <a:pt x="1830" y="1010"/>
                      <a:pt x="1807" y="965"/>
                      <a:pt x="1784" y="975"/>
                    </a:cubicBezTo>
                    <a:cubicBezTo>
                      <a:pt x="1748" y="982"/>
                      <a:pt x="1740" y="1039"/>
                      <a:pt x="1704" y="1042"/>
                    </a:cubicBezTo>
                    <a:cubicBezTo>
                      <a:pt x="1644" y="1048"/>
                      <a:pt x="1628" y="933"/>
                      <a:pt x="1516" y="861"/>
                    </a:cubicBezTo>
                    <a:cubicBezTo>
                      <a:pt x="1500" y="804"/>
                      <a:pt x="1626" y="825"/>
                      <a:pt x="1591" y="743"/>
                    </a:cubicBezTo>
                    <a:cubicBezTo>
                      <a:pt x="1417" y="560"/>
                      <a:pt x="1285" y="667"/>
                      <a:pt x="1146" y="598"/>
                    </a:cubicBezTo>
                    <a:cubicBezTo>
                      <a:pt x="1111" y="579"/>
                      <a:pt x="1109" y="526"/>
                      <a:pt x="1090" y="490"/>
                    </a:cubicBezTo>
                    <a:cubicBezTo>
                      <a:pt x="1072" y="464"/>
                      <a:pt x="1017" y="481"/>
                      <a:pt x="1015" y="448"/>
                    </a:cubicBezTo>
                    <a:cubicBezTo>
                      <a:pt x="1002" y="388"/>
                      <a:pt x="1158" y="345"/>
                      <a:pt x="1191" y="202"/>
                    </a:cubicBezTo>
                    <a:cubicBezTo>
                      <a:pt x="1193" y="141"/>
                      <a:pt x="1180" y="63"/>
                      <a:pt x="1169" y="2"/>
                    </a:cubicBezTo>
                    <a:cubicBezTo>
                      <a:pt x="1147" y="0"/>
                      <a:pt x="1126" y="1"/>
                      <a:pt x="1106" y="9"/>
                    </a:cubicBezTo>
                    <a:cubicBezTo>
                      <a:pt x="966" y="54"/>
                      <a:pt x="935" y="152"/>
                      <a:pt x="792" y="181"/>
                    </a:cubicBezTo>
                    <a:cubicBezTo>
                      <a:pt x="759" y="148"/>
                      <a:pt x="781" y="31"/>
                      <a:pt x="748" y="33"/>
                    </a:cubicBezTo>
                    <a:cubicBezTo>
                      <a:pt x="721" y="19"/>
                      <a:pt x="668" y="67"/>
                      <a:pt x="643" y="101"/>
                    </a:cubicBezTo>
                    <a:cubicBezTo>
                      <a:pt x="626" y="116"/>
                      <a:pt x="689" y="150"/>
                      <a:pt x="529" y="179"/>
                    </a:cubicBezTo>
                    <a:cubicBezTo>
                      <a:pt x="521" y="245"/>
                      <a:pt x="531" y="319"/>
                      <a:pt x="485" y="378"/>
                    </a:cubicBezTo>
                    <a:cubicBezTo>
                      <a:pt x="441" y="450"/>
                      <a:pt x="348" y="507"/>
                      <a:pt x="274" y="572"/>
                    </a:cubicBezTo>
                    <a:cubicBezTo>
                      <a:pt x="203" y="718"/>
                      <a:pt x="125" y="747"/>
                      <a:pt x="149" y="824"/>
                    </a:cubicBezTo>
                    <a:cubicBezTo>
                      <a:pt x="137" y="894"/>
                      <a:pt x="72" y="952"/>
                      <a:pt x="0" y="968"/>
                    </a:cubicBezTo>
                    <a:cubicBezTo>
                      <a:pt x="48" y="1045"/>
                      <a:pt x="16" y="1115"/>
                      <a:pt x="170" y="1181"/>
                    </a:cubicBezTo>
                    <a:cubicBezTo>
                      <a:pt x="200" y="1189"/>
                      <a:pt x="185" y="1239"/>
                      <a:pt x="247" y="1284"/>
                    </a:cubicBezTo>
                    <a:cubicBezTo>
                      <a:pt x="317" y="1324"/>
                      <a:pt x="349" y="1536"/>
                      <a:pt x="345" y="1596"/>
                    </a:cubicBezTo>
                    <a:cubicBezTo>
                      <a:pt x="327" y="1639"/>
                      <a:pt x="262" y="1659"/>
                      <a:pt x="255" y="1694"/>
                    </a:cubicBezTo>
                    <a:cubicBezTo>
                      <a:pt x="251" y="1716"/>
                      <a:pt x="273" y="1737"/>
                      <a:pt x="273" y="1760"/>
                    </a:cubicBezTo>
                    <a:cubicBezTo>
                      <a:pt x="274" y="1800"/>
                      <a:pt x="256" y="1838"/>
                      <a:pt x="258" y="1879"/>
                    </a:cubicBezTo>
                    <a:cubicBezTo>
                      <a:pt x="260" y="1918"/>
                      <a:pt x="287" y="1952"/>
                      <a:pt x="287" y="1989"/>
                    </a:cubicBezTo>
                    <a:cubicBezTo>
                      <a:pt x="289" y="2062"/>
                      <a:pt x="198" y="2118"/>
                      <a:pt x="205" y="2189"/>
                    </a:cubicBezTo>
                    <a:cubicBezTo>
                      <a:pt x="219" y="2249"/>
                      <a:pt x="326" y="2264"/>
                      <a:pt x="343" y="2327"/>
                    </a:cubicBezTo>
                    <a:cubicBezTo>
                      <a:pt x="382" y="2438"/>
                      <a:pt x="272" y="2544"/>
                      <a:pt x="364" y="2697"/>
                    </a:cubicBezTo>
                    <a:cubicBezTo>
                      <a:pt x="476" y="2769"/>
                      <a:pt x="588" y="2720"/>
                      <a:pt x="711" y="2696"/>
                    </a:cubicBezTo>
                    <a:cubicBezTo>
                      <a:pt x="795" y="2672"/>
                      <a:pt x="886" y="2709"/>
                      <a:pt x="969" y="2686"/>
                    </a:cubicBezTo>
                    <a:cubicBezTo>
                      <a:pt x="1100" y="2651"/>
                      <a:pt x="1092" y="2556"/>
                      <a:pt x="1170" y="2565"/>
                    </a:cubicBezTo>
                    <a:cubicBezTo>
                      <a:pt x="1220" y="2565"/>
                      <a:pt x="1199" y="2680"/>
                      <a:pt x="1247" y="2700"/>
                    </a:cubicBezTo>
                    <a:cubicBezTo>
                      <a:pt x="1321" y="2705"/>
                      <a:pt x="1416" y="2631"/>
                      <a:pt x="1544" y="2724"/>
                    </a:cubicBezTo>
                    <a:cubicBezTo>
                      <a:pt x="1585" y="2775"/>
                      <a:pt x="1623" y="2827"/>
                      <a:pt x="1618" y="2999"/>
                    </a:cubicBezTo>
                    <a:cubicBezTo>
                      <a:pt x="1638" y="3053"/>
                      <a:pt x="1681" y="3066"/>
                      <a:pt x="1690" y="3109"/>
                    </a:cubicBezTo>
                    <a:cubicBezTo>
                      <a:pt x="1694" y="3133"/>
                      <a:pt x="1651" y="3153"/>
                      <a:pt x="1666" y="3207"/>
                    </a:cubicBezTo>
                    <a:cubicBezTo>
                      <a:pt x="1705" y="3252"/>
                      <a:pt x="1788" y="3236"/>
                      <a:pt x="1813" y="3248"/>
                    </a:cubicBezTo>
                    <a:cubicBezTo>
                      <a:pt x="1913" y="3305"/>
                      <a:pt x="1847" y="3374"/>
                      <a:pt x="2047" y="3426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08" name="Freeform 43"/>
              <p:cNvSpPr>
                <a:spLocks/>
              </p:cNvSpPr>
              <p:nvPr/>
            </p:nvSpPr>
            <p:spPr bwMode="auto">
              <a:xfrm>
                <a:off x="2256" y="2230"/>
                <a:ext cx="391" cy="296"/>
              </a:xfrm>
              <a:custGeom>
                <a:avLst/>
                <a:gdLst/>
                <a:ahLst/>
                <a:cxnLst>
                  <a:cxn ang="0">
                    <a:pos x="533" y="1546"/>
                  </a:cxn>
                  <a:cxn ang="0">
                    <a:pos x="676" y="1607"/>
                  </a:cxn>
                  <a:cxn ang="0">
                    <a:pos x="914" y="1709"/>
                  </a:cxn>
                  <a:cxn ang="0">
                    <a:pos x="944" y="1620"/>
                  </a:cxn>
                  <a:cxn ang="0">
                    <a:pos x="974" y="1498"/>
                  </a:cxn>
                  <a:cxn ang="0">
                    <a:pos x="1040" y="1432"/>
                  </a:cxn>
                  <a:cxn ang="0">
                    <a:pos x="1105" y="1440"/>
                  </a:cxn>
                  <a:cxn ang="0">
                    <a:pos x="1111" y="1345"/>
                  </a:cxn>
                  <a:cxn ang="0">
                    <a:pos x="1161" y="1328"/>
                  </a:cxn>
                  <a:cxn ang="0">
                    <a:pos x="1176" y="1277"/>
                  </a:cxn>
                  <a:cxn ang="0">
                    <a:pos x="1273" y="1302"/>
                  </a:cxn>
                  <a:cxn ang="0">
                    <a:pos x="1264" y="970"/>
                  </a:cxn>
                  <a:cxn ang="0">
                    <a:pos x="1264" y="777"/>
                  </a:cxn>
                  <a:cxn ang="0">
                    <a:pos x="1475" y="620"/>
                  </a:cxn>
                  <a:cxn ang="0">
                    <a:pos x="1415" y="812"/>
                  </a:cxn>
                  <a:cxn ang="0">
                    <a:pos x="1554" y="819"/>
                  </a:cxn>
                  <a:cxn ang="0">
                    <a:pos x="1728" y="931"/>
                  </a:cxn>
                  <a:cxn ang="0">
                    <a:pos x="1858" y="886"/>
                  </a:cxn>
                  <a:cxn ang="0">
                    <a:pos x="2007" y="969"/>
                  </a:cxn>
                  <a:cxn ang="0">
                    <a:pos x="2279" y="870"/>
                  </a:cxn>
                  <a:cxn ang="0">
                    <a:pos x="2280" y="870"/>
                  </a:cxn>
                  <a:cxn ang="0">
                    <a:pos x="2046" y="692"/>
                  </a:cxn>
                  <a:cxn ang="0">
                    <a:pos x="1899" y="651"/>
                  </a:cxn>
                  <a:cxn ang="0">
                    <a:pos x="1923" y="553"/>
                  </a:cxn>
                  <a:cxn ang="0">
                    <a:pos x="1851" y="443"/>
                  </a:cxn>
                  <a:cxn ang="0">
                    <a:pos x="1777" y="168"/>
                  </a:cxn>
                  <a:cxn ang="0">
                    <a:pos x="1480" y="144"/>
                  </a:cxn>
                  <a:cxn ang="0">
                    <a:pos x="1403" y="9"/>
                  </a:cxn>
                  <a:cxn ang="0">
                    <a:pos x="1202" y="130"/>
                  </a:cxn>
                  <a:cxn ang="0">
                    <a:pos x="944" y="140"/>
                  </a:cxn>
                  <a:cxn ang="0">
                    <a:pos x="597" y="141"/>
                  </a:cxn>
                  <a:cxn ang="0">
                    <a:pos x="597" y="141"/>
                  </a:cxn>
                  <a:cxn ang="0">
                    <a:pos x="544" y="289"/>
                  </a:cxn>
                  <a:cxn ang="0">
                    <a:pos x="536" y="338"/>
                  </a:cxn>
                  <a:cxn ang="0">
                    <a:pos x="385" y="386"/>
                  </a:cxn>
                  <a:cxn ang="0">
                    <a:pos x="167" y="407"/>
                  </a:cxn>
                  <a:cxn ang="0">
                    <a:pos x="127" y="579"/>
                  </a:cxn>
                  <a:cxn ang="0">
                    <a:pos x="2" y="770"/>
                  </a:cxn>
                  <a:cxn ang="0">
                    <a:pos x="122" y="925"/>
                  </a:cxn>
                  <a:cxn ang="0">
                    <a:pos x="205" y="1041"/>
                  </a:cxn>
                  <a:cxn ang="0">
                    <a:pos x="289" y="1087"/>
                  </a:cxn>
                  <a:cxn ang="0">
                    <a:pos x="350" y="1253"/>
                  </a:cxn>
                  <a:cxn ang="0">
                    <a:pos x="484" y="1329"/>
                  </a:cxn>
                  <a:cxn ang="0">
                    <a:pos x="539" y="1487"/>
                  </a:cxn>
                  <a:cxn ang="0">
                    <a:pos x="533" y="1546"/>
                  </a:cxn>
                </a:cxnLst>
                <a:rect l="0" t="0" r="r" b="b"/>
                <a:pathLst>
                  <a:path w="2280" h="1726">
                    <a:moveTo>
                      <a:pt x="533" y="1546"/>
                    </a:moveTo>
                    <a:cubicBezTo>
                      <a:pt x="571" y="1546"/>
                      <a:pt x="660" y="1575"/>
                      <a:pt x="676" y="1607"/>
                    </a:cubicBezTo>
                    <a:cubicBezTo>
                      <a:pt x="742" y="1726"/>
                      <a:pt x="820" y="1714"/>
                      <a:pt x="914" y="1709"/>
                    </a:cubicBezTo>
                    <a:cubicBezTo>
                      <a:pt x="925" y="1679"/>
                      <a:pt x="935" y="1650"/>
                      <a:pt x="944" y="1620"/>
                    </a:cubicBezTo>
                    <a:cubicBezTo>
                      <a:pt x="953" y="1579"/>
                      <a:pt x="960" y="1537"/>
                      <a:pt x="974" y="1498"/>
                    </a:cubicBezTo>
                    <a:cubicBezTo>
                      <a:pt x="987" y="1470"/>
                      <a:pt x="1062" y="1477"/>
                      <a:pt x="1040" y="1432"/>
                    </a:cubicBezTo>
                    <a:cubicBezTo>
                      <a:pt x="1061" y="1425"/>
                      <a:pt x="1092" y="1458"/>
                      <a:pt x="1105" y="1440"/>
                    </a:cubicBezTo>
                    <a:cubicBezTo>
                      <a:pt x="1125" y="1415"/>
                      <a:pt x="1096" y="1374"/>
                      <a:pt x="1111" y="1345"/>
                    </a:cubicBezTo>
                    <a:cubicBezTo>
                      <a:pt x="1119" y="1329"/>
                      <a:pt x="1148" y="1339"/>
                      <a:pt x="1161" y="1328"/>
                    </a:cubicBezTo>
                    <a:cubicBezTo>
                      <a:pt x="1175" y="1317"/>
                      <a:pt x="1171" y="1294"/>
                      <a:pt x="1176" y="1277"/>
                    </a:cubicBezTo>
                    <a:cubicBezTo>
                      <a:pt x="1208" y="1308"/>
                      <a:pt x="1241" y="1317"/>
                      <a:pt x="1273" y="1302"/>
                    </a:cubicBezTo>
                    <a:cubicBezTo>
                      <a:pt x="1300" y="1288"/>
                      <a:pt x="1370" y="1257"/>
                      <a:pt x="1264" y="970"/>
                    </a:cubicBezTo>
                    <a:cubicBezTo>
                      <a:pt x="1281" y="889"/>
                      <a:pt x="1228" y="839"/>
                      <a:pt x="1264" y="777"/>
                    </a:cubicBezTo>
                    <a:cubicBezTo>
                      <a:pt x="1354" y="621"/>
                      <a:pt x="1443" y="590"/>
                      <a:pt x="1475" y="620"/>
                    </a:cubicBezTo>
                    <a:cubicBezTo>
                      <a:pt x="1518" y="684"/>
                      <a:pt x="1381" y="741"/>
                      <a:pt x="1415" y="812"/>
                    </a:cubicBezTo>
                    <a:cubicBezTo>
                      <a:pt x="1464" y="832"/>
                      <a:pt x="1506" y="801"/>
                      <a:pt x="1554" y="819"/>
                    </a:cubicBezTo>
                    <a:cubicBezTo>
                      <a:pt x="1620" y="845"/>
                      <a:pt x="1662" y="922"/>
                      <a:pt x="1728" y="931"/>
                    </a:cubicBezTo>
                    <a:cubicBezTo>
                      <a:pt x="1773" y="938"/>
                      <a:pt x="1816" y="882"/>
                      <a:pt x="1858" y="886"/>
                    </a:cubicBezTo>
                    <a:cubicBezTo>
                      <a:pt x="1914" y="896"/>
                      <a:pt x="1937" y="970"/>
                      <a:pt x="2007" y="969"/>
                    </a:cubicBezTo>
                    <a:cubicBezTo>
                      <a:pt x="2108" y="969"/>
                      <a:pt x="2193" y="920"/>
                      <a:pt x="2279" y="870"/>
                    </a:cubicBezTo>
                    <a:cubicBezTo>
                      <a:pt x="2279" y="870"/>
                      <a:pt x="2279" y="870"/>
                      <a:pt x="2280" y="870"/>
                    </a:cubicBezTo>
                    <a:cubicBezTo>
                      <a:pt x="2080" y="818"/>
                      <a:pt x="2146" y="749"/>
                      <a:pt x="2046" y="692"/>
                    </a:cubicBezTo>
                    <a:cubicBezTo>
                      <a:pt x="2021" y="680"/>
                      <a:pt x="1938" y="696"/>
                      <a:pt x="1899" y="651"/>
                    </a:cubicBezTo>
                    <a:cubicBezTo>
                      <a:pt x="1884" y="597"/>
                      <a:pt x="1927" y="577"/>
                      <a:pt x="1923" y="553"/>
                    </a:cubicBezTo>
                    <a:cubicBezTo>
                      <a:pt x="1914" y="510"/>
                      <a:pt x="1871" y="497"/>
                      <a:pt x="1851" y="443"/>
                    </a:cubicBezTo>
                    <a:cubicBezTo>
                      <a:pt x="1856" y="271"/>
                      <a:pt x="1818" y="219"/>
                      <a:pt x="1777" y="168"/>
                    </a:cubicBezTo>
                    <a:cubicBezTo>
                      <a:pt x="1649" y="75"/>
                      <a:pt x="1554" y="149"/>
                      <a:pt x="1480" y="144"/>
                    </a:cubicBezTo>
                    <a:cubicBezTo>
                      <a:pt x="1432" y="124"/>
                      <a:pt x="1453" y="9"/>
                      <a:pt x="1403" y="9"/>
                    </a:cubicBezTo>
                    <a:cubicBezTo>
                      <a:pt x="1325" y="0"/>
                      <a:pt x="1333" y="95"/>
                      <a:pt x="1202" y="130"/>
                    </a:cubicBezTo>
                    <a:cubicBezTo>
                      <a:pt x="1119" y="153"/>
                      <a:pt x="1028" y="116"/>
                      <a:pt x="944" y="140"/>
                    </a:cubicBezTo>
                    <a:cubicBezTo>
                      <a:pt x="821" y="164"/>
                      <a:pt x="709" y="213"/>
                      <a:pt x="597" y="141"/>
                    </a:cubicBezTo>
                    <a:cubicBezTo>
                      <a:pt x="597" y="141"/>
                      <a:pt x="597" y="141"/>
                      <a:pt x="597" y="141"/>
                    </a:cubicBezTo>
                    <a:cubicBezTo>
                      <a:pt x="562" y="175"/>
                      <a:pt x="537" y="217"/>
                      <a:pt x="544" y="289"/>
                    </a:cubicBezTo>
                    <a:cubicBezTo>
                      <a:pt x="545" y="312"/>
                      <a:pt x="563" y="333"/>
                      <a:pt x="536" y="338"/>
                    </a:cubicBezTo>
                    <a:cubicBezTo>
                      <a:pt x="486" y="358"/>
                      <a:pt x="437" y="360"/>
                      <a:pt x="385" y="386"/>
                    </a:cubicBezTo>
                    <a:cubicBezTo>
                      <a:pt x="342" y="397"/>
                      <a:pt x="268" y="284"/>
                      <a:pt x="167" y="407"/>
                    </a:cubicBezTo>
                    <a:cubicBezTo>
                      <a:pt x="137" y="460"/>
                      <a:pt x="161" y="538"/>
                      <a:pt x="127" y="579"/>
                    </a:cubicBezTo>
                    <a:cubicBezTo>
                      <a:pt x="64" y="652"/>
                      <a:pt x="0" y="704"/>
                      <a:pt x="2" y="770"/>
                    </a:cubicBezTo>
                    <a:cubicBezTo>
                      <a:pt x="4" y="820"/>
                      <a:pt x="55" y="852"/>
                      <a:pt x="122" y="925"/>
                    </a:cubicBezTo>
                    <a:cubicBezTo>
                      <a:pt x="152" y="962"/>
                      <a:pt x="175" y="1000"/>
                      <a:pt x="205" y="1041"/>
                    </a:cubicBezTo>
                    <a:cubicBezTo>
                      <a:pt x="224" y="1066"/>
                      <a:pt x="268" y="1063"/>
                      <a:pt x="289" y="1087"/>
                    </a:cubicBezTo>
                    <a:cubicBezTo>
                      <a:pt x="323" y="1127"/>
                      <a:pt x="311" y="1204"/>
                      <a:pt x="350" y="1253"/>
                    </a:cubicBezTo>
                    <a:cubicBezTo>
                      <a:pt x="380" y="1297"/>
                      <a:pt x="463" y="1283"/>
                      <a:pt x="484" y="1329"/>
                    </a:cubicBezTo>
                    <a:cubicBezTo>
                      <a:pt x="512" y="1433"/>
                      <a:pt x="556" y="1426"/>
                      <a:pt x="539" y="1487"/>
                    </a:cubicBezTo>
                    <a:cubicBezTo>
                      <a:pt x="537" y="1507"/>
                      <a:pt x="535" y="1526"/>
                      <a:pt x="533" y="1546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09" name="Freeform 44"/>
              <p:cNvSpPr>
                <a:spLocks/>
              </p:cNvSpPr>
              <p:nvPr/>
            </p:nvSpPr>
            <p:spPr bwMode="auto">
              <a:xfrm>
                <a:off x="2392" y="2331"/>
                <a:ext cx="255" cy="359"/>
              </a:xfrm>
              <a:custGeom>
                <a:avLst/>
                <a:gdLst/>
                <a:ahLst/>
                <a:cxnLst>
                  <a:cxn ang="0">
                    <a:pos x="124" y="1119"/>
                  </a:cxn>
                  <a:cxn ang="0">
                    <a:pos x="125" y="1119"/>
                  </a:cxn>
                  <a:cxn ang="0">
                    <a:pos x="117" y="1362"/>
                  </a:cxn>
                  <a:cxn ang="0">
                    <a:pos x="24" y="1520"/>
                  </a:cxn>
                  <a:cxn ang="0">
                    <a:pos x="160" y="1606"/>
                  </a:cxn>
                  <a:cxn ang="0">
                    <a:pos x="227" y="1571"/>
                  </a:cxn>
                  <a:cxn ang="0">
                    <a:pos x="254" y="1760"/>
                  </a:cxn>
                  <a:cxn ang="0">
                    <a:pos x="342" y="1714"/>
                  </a:cxn>
                  <a:cxn ang="0">
                    <a:pos x="414" y="1817"/>
                  </a:cxn>
                  <a:cxn ang="0">
                    <a:pos x="514" y="1845"/>
                  </a:cxn>
                  <a:cxn ang="0">
                    <a:pos x="386" y="1985"/>
                  </a:cxn>
                  <a:cxn ang="0">
                    <a:pos x="508" y="1974"/>
                  </a:cxn>
                  <a:cxn ang="0">
                    <a:pos x="580" y="2069"/>
                  </a:cxn>
                  <a:cxn ang="0">
                    <a:pos x="630" y="2009"/>
                  </a:cxn>
                  <a:cxn ang="0">
                    <a:pos x="881" y="2032"/>
                  </a:cxn>
                  <a:cxn ang="0">
                    <a:pos x="970" y="1958"/>
                  </a:cxn>
                  <a:cxn ang="0">
                    <a:pos x="959" y="1830"/>
                  </a:cxn>
                  <a:cxn ang="0">
                    <a:pos x="1026" y="1747"/>
                  </a:cxn>
                  <a:cxn ang="0">
                    <a:pos x="965" y="1485"/>
                  </a:cxn>
                  <a:cxn ang="0">
                    <a:pos x="1024" y="1417"/>
                  </a:cxn>
                  <a:cxn ang="0">
                    <a:pos x="1010" y="1354"/>
                  </a:cxn>
                  <a:cxn ang="0">
                    <a:pos x="1080" y="1325"/>
                  </a:cxn>
                  <a:cxn ang="0">
                    <a:pos x="1150" y="1226"/>
                  </a:cxn>
                  <a:cxn ang="0">
                    <a:pos x="1339" y="1254"/>
                  </a:cxn>
                  <a:cxn ang="0">
                    <a:pos x="1330" y="1109"/>
                  </a:cxn>
                  <a:cxn ang="0">
                    <a:pos x="1431" y="1052"/>
                  </a:cxn>
                  <a:cxn ang="0">
                    <a:pos x="1428" y="907"/>
                  </a:cxn>
                  <a:cxn ang="0">
                    <a:pos x="1428" y="907"/>
                  </a:cxn>
                  <a:cxn ang="0">
                    <a:pos x="1385" y="754"/>
                  </a:cxn>
                  <a:cxn ang="0">
                    <a:pos x="1450" y="573"/>
                  </a:cxn>
                  <a:cxn ang="0">
                    <a:pos x="1405" y="483"/>
                  </a:cxn>
                  <a:cxn ang="0">
                    <a:pos x="1489" y="280"/>
                  </a:cxn>
                  <a:cxn ang="0">
                    <a:pos x="1489" y="280"/>
                  </a:cxn>
                  <a:cxn ang="0">
                    <a:pos x="1217" y="379"/>
                  </a:cxn>
                  <a:cxn ang="0">
                    <a:pos x="1068" y="296"/>
                  </a:cxn>
                  <a:cxn ang="0">
                    <a:pos x="938" y="341"/>
                  </a:cxn>
                  <a:cxn ang="0">
                    <a:pos x="764" y="229"/>
                  </a:cxn>
                  <a:cxn ang="0">
                    <a:pos x="625" y="222"/>
                  </a:cxn>
                  <a:cxn ang="0">
                    <a:pos x="685" y="30"/>
                  </a:cxn>
                  <a:cxn ang="0">
                    <a:pos x="474" y="187"/>
                  </a:cxn>
                  <a:cxn ang="0">
                    <a:pos x="474" y="380"/>
                  </a:cxn>
                  <a:cxn ang="0">
                    <a:pos x="483" y="712"/>
                  </a:cxn>
                  <a:cxn ang="0">
                    <a:pos x="386" y="687"/>
                  </a:cxn>
                  <a:cxn ang="0">
                    <a:pos x="371" y="738"/>
                  </a:cxn>
                  <a:cxn ang="0">
                    <a:pos x="321" y="755"/>
                  </a:cxn>
                  <a:cxn ang="0">
                    <a:pos x="315" y="850"/>
                  </a:cxn>
                  <a:cxn ang="0">
                    <a:pos x="250" y="842"/>
                  </a:cxn>
                  <a:cxn ang="0">
                    <a:pos x="184" y="908"/>
                  </a:cxn>
                  <a:cxn ang="0">
                    <a:pos x="154" y="1030"/>
                  </a:cxn>
                  <a:cxn ang="0">
                    <a:pos x="124" y="1119"/>
                  </a:cxn>
                </a:cxnLst>
                <a:rect l="0" t="0" r="r" b="b"/>
                <a:pathLst>
                  <a:path w="1491" h="2094">
                    <a:moveTo>
                      <a:pt x="124" y="1119"/>
                    </a:moveTo>
                    <a:cubicBezTo>
                      <a:pt x="124" y="1119"/>
                      <a:pt x="124" y="1119"/>
                      <a:pt x="125" y="1119"/>
                    </a:cubicBezTo>
                    <a:cubicBezTo>
                      <a:pt x="139" y="1244"/>
                      <a:pt x="72" y="1210"/>
                      <a:pt x="117" y="1362"/>
                    </a:cubicBezTo>
                    <a:cubicBezTo>
                      <a:pt x="124" y="1397"/>
                      <a:pt x="32" y="1464"/>
                      <a:pt x="24" y="1520"/>
                    </a:cubicBezTo>
                    <a:cubicBezTo>
                      <a:pt x="0" y="1610"/>
                      <a:pt x="94" y="1598"/>
                      <a:pt x="160" y="1606"/>
                    </a:cubicBezTo>
                    <a:cubicBezTo>
                      <a:pt x="192" y="1613"/>
                      <a:pt x="213" y="1681"/>
                      <a:pt x="227" y="1571"/>
                    </a:cubicBezTo>
                    <a:cubicBezTo>
                      <a:pt x="339" y="1607"/>
                      <a:pt x="211" y="1736"/>
                      <a:pt x="254" y="1760"/>
                    </a:cubicBezTo>
                    <a:cubicBezTo>
                      <a:pt x="280" y="1775"/>
                      <a:pt x="317" y="1730"/>
                      <a:pt x="342" y="1714"/>
                    </a:cubicBezTo>
                    <a:cubicBezTo>
                      <a:pt x="367" y="1769"/>
                      <a:pt x="391" y="1800"/>
                      <a:pt x="414" y="1817"/>
                    </a:cubicBezTo>
                    <a:cubicBezTo>
                      <a:pt x="468" y="1858"/>
                      <a:pt x="497" y="1787"/>
                      <a:pt x="514" y="1845"/>
                    </a:cubicBezTo>
                    <a:cubicBezTo>
                      <a:pt x="514" y="1899"/>
                      <a:pt x="350" y="1885"/>
                      <a:pt x="386" y="1985"/>
                    </a:cubicBezTo>
                    <a:cubicBezTo>
                      <a:pt x="430" y="2035"/>
                      <a:pt x="483" y="1954"/>
                      <a:pt x="508" y="1974"/>
                    </a:cubicBezTo>
                    <a:cubicBezTo>
                      <a:pt x="539" y="1988"/>
                      <a:pt x="511" y="2057"/>
                      <a:pt x="580" y="2069"/>
                    </a:cubicBezTo>
                    <a:cubicBezTo>
                      <a:pt x="615" y="2074"/>
                      <a:pt x="597" y="2009"/>
                      <a:pt x="630" y="2009"/>
                    </a:cubicBezTo>
                    <a:cubicBezTo>
                      <a:pt x="664" y="1999"/>
                      <a:pt x="680" y="2094"/>
                      <a:pt x="881" y="2032"/>
                    </a:cubicBezTo>
                    <a:cubicBezTo>
                      <a:pt x="928" y="2007"/>
                      <a:pt x="941" y="1991"/>
                      <a:pt x="970" y="1958"/>
                    </a:cubicBezTo>
                    <a:cubicBezTo>
                      <a:pt x="965" y="1915"/>
                      <a:pt x="955" y="1870"/>
                      <a:pt x="959" y="1830"/>
                    </a:cubicBezTo>
                    <a:cubicBezTo>
                      <a:pt x="965" y="1792"/>
                      <a:pt x="977" y="1778"/>
                      <a:pt x="1026" y="1747"/>
                    </a:cubicBezTo>
                    <a:cubicBezTo>
                      <a:pt x="1063" y="1642"/>
                      <a:pt x="981" y="1570"/>
                      <a:pt x="965" y="1485"/>
                    </a:cubicBezTo>
                    <a:cubicBezTo>
                      <a:pt x="964" y="1452"/>
                      <a:pt x="1014" y="1447"/>
                      <a:pt x="1024" y="1417"/>
                    </a:cubicBezTo>
                    <a:cubicBezTo>
                      <a:pt x="1032" y="1397"/>
                      <a:pt x="998" y="1372"/>
                      <a:pt x="1010" y="1354"/>
                    </a:cubicBezTo>
                    <a:cubicBezTo>
                      <a:pt x="1023" y="1332"/>
                      <a:pt x="1062" y="1342"/>
                      <a:pt x="1080" y="1325"/>
                    </a:cubicBezTo>
                    <a:cubicBezTo>
                      <a:pt x="1110" y="1298"/>
                      <a:pt x="1113" y="1238"/>
                      <a:pt x="1150" y="1226"/>
                    </a:cubicBezTo>
                    <a:cubicBezTo>
                      <a:pt x="1212" y="1211"/>
                      <a:pt x="1271" y="1308"/>
                      <a:pt x="1339" y="1254"/>
                    </a:cubicBezTo>
                    <a:cubicBezTo>
                      <a:pt x="1384" y="1176"/>
                      <a:pt x="1309" y="1153"/>
                      <a:pt x="1330" y="1109"/>
                    </a:cubicBezTo>
                    <a:cubicBezTo>
                      <a:pt x="1344" y="1073"/>
                      <a:pt x="1413" y="1082"/>
                      <a:pt x="1431" y="1052"/>
                    </a:cubicBezTo>
                    <a:cubicBezTo>
                      <a:pt x="1448" y="1007"/>
                      <a:pt x="1429" y="956"/>
                      <a:pt x="1428" y="907"/>
                    </a:cubicBezTo>
                    <a:cubicBezTo>
                      <a:pt x="1428" y="907"/>
                      <a:pt x="1428" y="907"/>
                      <a:pt x="1428" y="907"/>
                    </a:cubicBezTo>
                    <a:cubicBezTo>
                      <a:pt x="1421" y="843"/>
                      <a:pt x="1375" y="799"/>
                      <a:pt x="1385" y="754"/>
                    </a:cubicBezTo>
                    <a:cubicBezTo>
                      <a:pt x="1387" y="573"/>
                      <a:pt x="1448" y="660"/>
                      <a:pt x="1450" y="573"/>
                    </a:cubicBezTo>
                    <a:cubicBezTo>
                      <a:pt x="1450" y="539"/>
                      <a:pt x="1401" y="513"/>
                      <a:pt x="1405" y="483"/>
                    </a:cubicBezTo>
                    <a:cubicBezTo>
                      <a:pt x="1415" y="410"/>
                      <a:pt x="1491" y="360"/>
                      <a:pt x="1489" y="280"/>
                    </a:cubicBezTo>
                    <a:cubicBezTo>
                      <a:pt x="1489" y="280"/>
                      <a:pt x="1489" y="280"/>
                      <a:pt x="1489" y="280"/>
                    </a:cubicBezTo>
                    <a:cubicBezTo>
                      <a:pt x="1403" y="330"/>
                      <a:pt x="1318" y="379"/>
                      <a:pt x="1217" y="379"/>
                    </a:cubicBezTo>
                    <a:cubicBezTo>
                      <a:pt x="1147" y="380"/>
                      <a:pt x="1124" y="306"/>
                      <a:pt x="1068" y="296"/>
                    </a:cubicBezTo>
                    <a:cubicBezTo>
                      <a:pt x="1026" y="292"/>
                      <a:pt x="983" y="348"/>
                      <a:pt x="938" y="341"/>
                    </a:cubicBezTo>
                    <a:cubicBezTo>
                      <a:pt x="872" y="332"/>
                      <a:pt x="830" y="255"/>
                      <a:pt x="764" y="229"/>
                    </a:cubicBezTo>
                    <a:cubicBezTo>
                      <a:pt x="716" y="211"/>
                      <a:pt x="674" y="242"/>
                      <a:pt x="625" y="222"/>
                    </a:cubicBezTo>
                    <a:cubicBezTo>
                      <a:pt x="591" y="151"/>
                      <a:pt x="728" y="94"/>
                      <a:pt x="685" y="30"/>
                    </a:cubicBezTo>
                    <a:cubicBezTo>
                      <a:pt x="653" y="0"/>
                      <a:pt x="564" y="31"/>
                      <a:pt x="474" y="187"/>
                    </a:cubicBezTo>
                    <a:cubicBezTo>
                      <a:pt x="438" y="249"/>
                      <a:pt x="491" y="299"/>
                      <a:pt x="474" y="380"/>
                    </a:cubicBezTo>
                    <a:cubicBezTo>
                      <a:pt x="580" y="667"/>
                      <a:pt x="510" y="698"/>
                      <a:pt x="483" y="712"/>
                    </a:cubicBezTo>
                    <a:cubicBezTo>
                      <a:pt x="451" y="727"/>
                      <a:pt x="418" y="718"/>
                      <a:pt x="386" y="687"/>
                    </a:cubicBezTo>
                    <a:cubicBezTo>
                      <a:pt x="381" y="704"/>
                      <a:pt x="385" y="727"/>
                      <a:pt x="371" y="738"/>
                    </a:cubicBezTo>
                    <a:cubicBezTo>
                      <a:pt x="358" y="749"/>
                      <a:pt x="329" y="739"/>
                      <a:pt x="321" y="755"/>
                    </a:cubicBezTo>
                    <a:cubicBezTo>
                      <a:pt x="306" y="784"/>
                      <a:pt x="335" y="825"/>
                      <a:pt x="315" y="850"/>
                    </a:cubicBezTo>
                    <a:cubicBezTo>
                      <a:pt x="302" y="868"/>
                      <a:pt x="271" y="835"/>
                      <a:pt x="250" y="842"/>
                    </a:cubicBezTo>
                    <a:cubicBezTo>
                      <a:pt x="272" y="887"/>
                      <a:pt x="197" y="880"/>
                      <a:pt x="184" y="908"/>
                    </a:cubicBezTo>
                    <a:cubicBezTo>
                      <a:pt x="170" y="947"/>
                      <a:pt x="163" y="989"/>
                      <a:pt x="154" y="1030"/>
                    </a:cubicBezTo>
                    <a:cubicBezTo>
                      <a:pt x="145" y="1060"/>
                      <a:pt x="135" y="1089"/>
                      <a:pt x="124" y="1119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10" name="Freeform 45"/>
              <p:cNvSpPr>
                <a:spLocks/>
              </p:cNvSpPr>
              <p:nvPr/>
            </p:nvSpPr>
            <p:spPr bwMode="auto">
              <a:xfrm>
                <a:off x="2627" y="2270"/>
                <a:ext cx="466" cy="386"/>
              </a:xfrm>
              <a:custGeom>
                <a:avLst/>
                <a:gdLst/>
                <a:ahLst/>
                <a:cxnLst>
                  <a:cxn ang="0">
                    <a:pos x="1588" y="2173"/>
                  </a:cxn>
                  <a:cxn ang="0">
                    <a:pos x="1588" y="2173"/>
                  </a:cxn>
                  <a:cxn ang="0">
                    <a:pos x="1939" y="2088"/>
                  </a:cxn>
                  <a:cxn ang="0">
                    <a:pos x="2023" y="2023"/>
                  </a:cxn>
                  <a:cxn ang="0">
                    <a:pos x="2158" y="2060"/>
                  </a:cxn>
                  <a:cxn ang="0">
                    <a:pos x="2246" y="2042"/>
                  </a:cxn>
                  <a:cxn ang="0">
                    <a:pos x="2334" y="2108"/>
                  </a:cxn>
                  <a:cxn ang="0">
                    <a:pos x="2515" y="2044"/>
                  </a:cxn>
                  <a:cxn ang="0">
                    <a:pos x="2525" y="2030"/>
                  </a:cxn>
                  <a:cxn ang="0">
                    <a:pos x="2494" y="1937"/>
                  </a:cxn>
                  <a:cxn ang="0">
                    <a:pos x="2623" y="1849"/>
                  </a:cxn>
                  <a:cxn ang="0">
                    <a:pos x="2712" y="1720"/>
                  </a:cxn>
                  <a:cxn ang="0">
                    <a:pos x="2487" y="1556"/>
                  </a:cxn>
                  <a:cxn ang="0">
                    <a:pos x="2505" y="1349"/>
                  </a:cxn>
                  <a:cxn ang="0">
                    <a:pos x="2687" y="1252"/>
                  </a:cxn>
                  <a:cxn ang="0">
                    <a:pos x="2678" y="1111"/>
                  </a:cxn>
                  <a:cxn ang="0">
                    <a:pos x="2519" y="1109"/>
                  </a:cxn>
                  <a:cxn ang="0">
                    <a:pos x="2445" y="868"/>
                  </a:cxn>
                  <a:cxn ang="0">
                    <a:pos x="2015" y="773"/>
                  </a:cxn>
                  <a:cxn ang="0">
                    <a:pos x="2053" y="593"/>
                  </a:cxn>
                  <a:cxn ang="0">
                    <a:pos x="1986" y="352"/>
                  </a:cxn>
                  <a:cxn ang="0">
                    <a:pos x="1815" y="287"/>
                  </a:cxn>
                  <a:cxn ang="0">
                    <a:pos x="1606" y="382"/>
                  </a:cxn>
                  <a:cxn ang="0">
                    <a:pos x="1553" y="318"/>
                  </a:cxn>
                  <a:cxn ang="0">
                    <a:pos x="1426" y="313"/>
                  </a:cxn>
                  <a:cxn ang="0">
                    <a:pos x="1384" y="225"/>
                  </a:cxn>
                  <a:cxn ang="0">
                    <a:pos x="1148" y="208"/>
                  </a:cxn>
                  <a:cxn ang="0">
                    <a:pos x="1085" y="125"/>
                  </a:cxn>
                  <a:cxn ang="0">
                    <a:pos x="932" y="96"/>
                  </a:cxn>
                  <a:cxn ang="0">
                    <a:pos x="812" y="5"/>
                  </a:cxn>
                  <a:cxn ang="0">
                    <a:pos x="728" y="66"/>
                  </a:cxn>
                  <a:cxn ang="0">
                    <a:pos x="635" y="124"/>
                  </a:cxn>
                  <a:cxn ang="0">
                    <a:pos x="611" y="205"/>
                  </a:cxn>
                  <a:cxn ang="0">
                    <a:pos x="523" y="298"/>
                  </a:cxn>
                  <a:cxn ang="0">
                    <a:pos x="473" y="403"/>
                  </a:cxn>
                  <a:cxn ang="0">
                    <a:pos x="292" y="423"/>
                  </a:cxn>
                  <a:cxn ang="0">
                    <a:pos x="217" y="594"/>
                  </a:cxn>
                  <a:cxn ang="0">
                    <a:pos x="115" y="638"/>
                  </a:cxn>
                  <a:cxn ang="0">
                    <a:pos x="114" y="638"/>
                  </a:cxn>
                  <a:cxn ang="0">
                    <a:pos x="30" y="841"/>
                  </a:cxn>
                  <a:cxn ang="0">
                    <a:pos x="75" y="931"/>
                  </a:cxn>
                  <a:cxn ang="0">
                    <a:pos x="10" y="1112"/>
                  </a:cxn>
                  <a:cxn ang="0">
                    <a:pos x="53" y="1265"/>
                  </a:cxn>
                  <a:cxn ang="0">
                    <a:pos x="53" y="1265"/>
                  </a:cxn>
                  <a:cxn ang="0">
                    <a:pos x="693" y="1576"/>
                  </a:cxn>
                  <a:cxn ang="0">
                    <a:pos x="789" y="1776"/>
                  </a:cxn>
                  <a:cxn ang="0">
                    <a:pos x="978" y="1764"/>
                  </a:cxn>
                  <a:cxn ang="0">
                    <a:pos x="1075" y="1963"/>
                  </a:cxn>
                  <a:cxn ang="0">
                    <a:pos x="1196" y="1939"/>
                  </a:cxn>
                  <a:cxn ang="0">
                    <a:pos x="1384" y="1898"/>
                  </a:cxn>
                  <a:cxn ang="0">
                    <a:pos x="1354" y="2072"/>
                  </a:cxn>
                  <a:cxn ang="0">
                    <a:pos x="1347" y="2227"/>
                  </a:cxn>
                  <a:cxn ang="0">
                    <a:pos x="1441" y="2214"/>
                  </a:cxn>
                  <a:cxn ang="0">
                    <a:pos x="1528" y="2152"/>
                  </a:cxn>
                  <a:cxn ang="0">
                    <a:pos x="1588" y="2173"/>
                  </a:cxn>
                </a:cxnLst>
                <a:rect l="0" t="0" r="r" b="b"/>
                <a:pathLst>
                  <a:path w="2715" h="2251">
                    <a:moveTo>
                      <a:pt x="1588" y="2173"/>
                    </a:moveTo>
                    <a:cubicBezTo>
                      <a:pt x="1588" y="2173"/>
                      <a:pt x="1588" y="2173"/>
                      <a:pt x="1588" y="2173"/>
                    </a:cubicBezTo>
                    <a:cubicBezTo>
                      <a:pt x="1700" y="2130"/>
                      <a:pt x="1800" y="2160"/>
                      <a:pt x="1939" y="2088"/>
                    </a:cubicBezTo>
                    <a:cubicBezTo>
                      <a:pt x="2003" y="2065"/>
                      <a:pt x="1987" y="2028"/>
                      <a:pt x="2023" y="2023"/>
                    </a:cubicBezTo>
                    <a:cubicBezTo>
                      <a:pt x="2075" y="2017"/>
                      <a:pt x="2103" y="2055"/>
                      <a:pt x="2158" y="2060"/>
                    </a:cubicBezTo>
                    <a:cubicBezTo>
                      <a:pt x="2196" y="2067"/>
                      <a:pt x="2232" y="2035"/>
                      <a:pt x="2246" y="2042"/>
                    </a:cubicBezTo>
                    <a:cubicBezTo>
                      <a:pt x="2281" y="2053"/>
                      <a:pt x="2278" y="2101"/>
                      <a:pt x="2334" y="2108"/>
                    </a:cubicBezTo>
                    <a:cubicBezTo>
                      <a:pt x="2401" y="2099"/>
                      <a:pt x="2458" y="2073"/>
                      <a:pt x="2515" y="2044"/>
                    </a:cubicBezTo>
                    <a:cubicBezTo>
                      <a:pt x="2518" y="2039"/>
                      <a:pt x="2522" y="2034"/>
                      <a:pt x="2525" y="2030"/>
                    </a:cubicBezTo>
                    <a:cubicBezTo>
                      <a:pt x="2542" y="2001"/>
                      <a:pt x="2479" y="1968"/>
                      <a:pt x="2494" y="1937"/>
                    </a:cubicBezTo>
                    <a:cubicBezTo>
                      <a:pt x="2513" y="1898"/>
                      <a:pt x="2601" y="1905"/>
                      <a:pt x="2623" y="1849"/>
                    </a:cubicBezTo>
                    <a:cubicBezTo>
                      <a:pt x="2650" y="1775"/>
                      <a:pt x="2700" y="1785"/>
                      <a:pt x="2712" y="1720"/>
                    </a:cubicBezTo>
                    <a:cubicBezTo>
                      <a:pt x="2715" y="1643"/>
                      <a:pt x="2611" y="1702"/>
                      <a:pt x="2487" y="1556"/>
                    </a:cubicBezTo>
                    <a:cubicBezTo>
                      <a:pt x="2461" y="1499"/>
                      <a:pt x="2483" y="1423"/>
                      <a:pt x="2505" y="1349"/>
                    </a:cubicBezTo>
                    <a:cubicBezTo>
                      <a:pt x="2578" y="1200"/>
                      <a:pt x="2648" y="1242"/>
                      <a:pt x="2687" y="1252"/>
                    </a:cubicBezTo>
                    <a:cubicBezTo>
                      <a:pt x="2696" y="1226"/>
                      <a:pt x="2695" y="1128"/>
                      <a:pt x="2678" y="1111"/>
                    </a:cubicBezTo>
                    <a:cubicBezTo>
                      <a:pt x="2623" y="1123"/>
                      <a:pt x="2540" y="1142"/>
                      <a:pt x="2519" y="1109"/>
                    </a:cubicBezTo>
                    <a:cubicBezTo>
                      <a:pt x="2455" y="1025"/>
                      <a:pt x="2540" y="938"/>
                      <a:pt x="2445" y="868"/>
                    </a:cubicBezTo>
                    <a:cubicBezTo>
                      <a:pt x="2329" y="780"/>
                      <a:pt x="2096" y="860"/>
                      <a:pt x="2015" y="773"/>
                    </a:cubicBezTo>
                    <a:cubicBezTo>
                      <a:pt x="1959" y="692"/>
                      <a:pt x="2061" y="666"/>
                      <a:pt x="2053" y="593"/>
                    </a:cubicBezTo>
                    <a:cubicBezTo>
                      <a:pt x="2054" y="532"/>
                      <a:pt x="2029" y="459"/>
                      <a:pt x="1986" y="352"/>
                    </a:cubicBezTo>
                    <a:cubicBezTo>
                      <a:pt x="1909" y="365"/>
                      <a:pt x="1878" y="287"/>
                      <a:pt x="1815" y="287"/>
                    </a:cubicBezTo>
                    <a:cubicBezTo>
                      <a:pt x="1760" y="288"/>
                      <a:pt x="1660" y="374"/>
                      <a:pt x="1606" y="382"/>
                    </a:cubicBezTo>
                    <a:cubicBezTo>
                      <a:pt x="1572" y="377"/>
                      <a:pt x="1578" y="339"/>
                      <a:pt x="1553" y="318"/>
                    </a:cubicBezTo>
                    <a:cubicBezTo>
                      <a:pt x="1517" y="303"/>
                      <a:pt x="1466" y="327"/>
                      <a:pt x="1426" y="313"/>
                    </a:cubicBezTo>
                    <a:cubicBezTo>
                      <a:pt x="1382" y="287"/>
                      <a:pt x="1415" y="234"/>
                      <a:pt x="1384" y="225"/>
                    </a:cubicBezTo>
                    <a:cubicBezTo>
                      <a:pt x="1341" y="204"/>
                      <a:pt x="1298" y="260"/>
                      <a:pt x="1148" y="208"/>
                    </a:cubicBezTo>
                    <a:cubicBezTo>
                      <a:pt x="1092" y="180"/>
                      <a:pt x="1114" y="144"/>
                      <a:pt x="1085" y="125"/>
                    </a:cubicBezTo>
                    <a:cubicBezTo>
                      <a:pt x="1049" y="115"/>
                      <a:pt x="998" y="139"/>
                      <a:pt x="932" y="96"/>
                    </a:cubicBezTo>
                    <a:cubicBezTo>
                      <a:pt x="884" y="78"/>
                      <a:pt x="863" y="13"/>
                      <a:pt x="812" y="5"/>
                    </a:cubicBezTo>
                    <a:cubicBezTo>
                      <a:pt x="780" y="0"/>
                      <a:pt x="763" y="32"/>
                      <a:pt x="728" y="66"/>
                    </a:cubicBezTo>
                    <a:cubicBezTo>
                      <a:pt x="702" y="92"/>
                      <a:pt x="658" y="96"/>
                      <a:pt x="635" y="124"/>
                    </a:cubicBezTo>
                    <a:cubicBezTo>
                      <a:pt x="617" y="145"/>
                      <a:pt x="627" y="182"/>
                      <a:pt x="611" y="205"/>
                    </a:cubicBezTo>
                    <a:cubicBezTo>
                      <a:pt x="585" y="239"/>
                      <a:pt x="555" y="250"/>
                      <a:pt x="523" y="298"/>
                    </a:cubicBezTo>
                    <a:cubicBezTo>
                      <a:pt x="506" y="321"/>
                      <a:pt x="505" y="362"/>
                      <a:pt x="473" y="403"/>
                    </a:cubicBezTo>
                    <a:cubicBezTo>
                      <a:pt x="434" y="452"/>
                      <a:pt x="343" y="391"/>
                      <a:pt x="292" y="423"/>
                    </a:cubicBezTo>
                    <a:cubicBezTo>
                      <a:pt x="247" y="461"/>
                      <a:pt x="261" y="550"/>
                      <a:pt x="217" y="594"/>
                    </a:cubicBezTo>
                    <a:cubicBezTo>
                      <a:pt x="190" y="620"/>
                      <a:pt x="152" y="628"/>
                      <a:pt x="115" y="638"/>
                    </a:cubicBezTo>
                    <a:lnTo>
                      <a:pt x="114" y="638"/>
                    </a:lnTo>
                    <a:cubicBezTo>
                      <a:pt x="116" y="718"/>
                      <a:pt x="40" y="768"/>
                      <a:pt x="30" y="841"/>
                    </a:cubicBezTo>
                    <a:cubicBezTo>
                      <a:pt x="26" y="871"/>
                      <a:pt x="75" y="897"/>
                      <a:pt x="75" y="931"/>
                    </a:cubicBezTo>
                    <a:cubicBezTo>
                      <a:pt x="73" y="1018"/>
                      <a:pt x="12" y="931"/>
                      <a:pt x="10" y="1112"/>
                    </a:cubicBezTo>
                    <a:cubicBezTo>
                      <a:pt x="0" y="1157"/>
                      <a:pt x="46" y="1201"/>
                      <a:pt x="53" y="1265"/>
                    </a:cubicBezTo>
                    <a:cubicBezTo>
                      <a:pt x="53" y="1265"/>
                      <a:pt x="53" y="1265"/>
                      <a:pt x="53" y="1265"/>
                    </a:cubicBezTo>
                    <a:cubicBezTo>
                      <a:pt x="291" y="1289"/>
                      <a:pt x="492" y="1431"/>
                      <a:pt x="693" y="1576"/>
                    </a:cubicBezTo>
                    <a:cubicBezTo>
                      <a:pt x="725" y="1642"/>
                      <a:pt x="728" y="1735"/>
                      <a:pt x="789" y="1776"/>
                    </a:cubicBezTo>
                    <a:cubicBezTo>
                      <a:pt x="842" y="1811"/>
                      <a:pt x="870" y="1740"/>
                      <a:pt x="978" y="1764"/>
                    </a:cubicBezTo>
                    <a:cubicBezTo>
                      <a:pt x="1051" y="1809"/>
                      <a:pt x="1021" y="1950"/>
                      <a:pt x="1075" y="1963"/>
                    </a:cubicBezTo>
                    <a:cubicBezTo>
                      <a:pt x="1111" y="1981"/>
                      <a:pt x="1135" y="1933"/>
                      <a:pt x="1196" y="1939"/>
                    </a:cubicBezTo>
                    <a:cubicBezTo>
                      <a:pt x="1282" y="1982"/>
                      <a:pt x="1359" y="1882"/>
                      <a:pt x="1384" y="1898"/>
                    </a:cubicBezTo>
                    <a:cubicBezTo>
                      <a:pt x="1420" y="1960"/>
                      <a:pt x="1335" y="2026"/>
                      <a:pt x="1354" y="2072"/>
                    </a:cubicBezTo>
                    <a:cubicBezTo>
                      <a:pt x="1400" y="2185"/>
                      <a:pt x="1296" y="2187"/>
                      <a:pt x="1347" y="2227"/>
                    </a:cubicBezTo>
                    <a:cubicBezTo>
                      <a:pt x="1396" y="2251"/>
                      <a:pt x="1406" y="2217"/>
                      <a:pt x="1441" y="2214"/>
                    </a:cubicBezTo>
                    <a:cubicBezTo>
                      <a:pt x="1481" y="2209"/>
                      <a:pt x="1504" y="2153"/>
                      <a:pt x="1528" y="2152"/>
                    </a:cubicBezTo>
                    <a:cubicBezTo>
                      <a:pt x="1544" y="2150"/>
                      <a:pt x="1566" y="2163"/>
                      <a:pt x="1588" y="217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11" name="Freeform 46"/>
              <p:cNvSpPr>
                <a:spLocks/>
              </p:cNvSpPr>
              <p:nvPr/>
            </p:nvSpPr>
            <p:spPr bwMode="auto">
              <a:xfrm>
                <a:off x="2111" y="2312"/>
                <a:ext cx="241" cy="201"/>
              </a:xfrm>
              <a:custGeom>
                <a:avLst/>
                <a:gdLst/>
                <a:ahLst/>
                <a:cxnLst>
                  <a:cxn ang="0">
                    <a:pos x="138" y="863"/>
                  </a:cxn>
                  <a:cxn ang="0">
                    <a:pos x="514" y="1001"/>
                  </a:cxn>
                  <a:cxn ang="0">
                    <a:pos x="748" y="1003"/>
                  </a:cxn>
                  <a:cxn ang="0">
                    <a:pos x="1233" y="1075"/>
                  </a:cxn>
                  <a:cxn ang="0">
                    <a:pos x="1377" y="1067"/>
                  </a:cxn>
                  <a:cxn ang="0">
                    <a:pos x="1383" y="1067"/>
                  </a:cxn>
                  <a:cxn ang="0">
                    <a:pos x="1389" y="1008"/>
                  </a:cxn>
                  <a:cxn ang="0">
                    <a:pos x="1334" y="850"/>
                  </a:cxn>
                  <a:cxn ang="0">
                    <a:pos x="1200" y="774"/>
                  </a:cxn>
                  <a:cxn ang="0">
                    <a:pos x="1139" y="608"/>
                  </a:cxn>
                  <a:cxn ang="0">
                    <a:pos x="1055" y="562"/>
                  </a:cxn>
                  <a:cxn ang="0">
                    <a:pos x="972" y="446"/>
                  </a:cxn>
                  <a:cxn ang="0">
                    <a:pos x="852" y="291"/>
                  </a:cxn>
                  <a:cxn ang="0">
                    <a:pos x="939" y="142"/>
                  </a:cxn>
                  <a:cxn ang="0">
                    <a:pos x="718" y="181"/>
                  </a:cxn>
                  <a:cxn ang="0">
                    <a:pos x="438" y="4"/>
                  </a:cxn>
                  <a:cxn ang="0">
                    <a:pos x="292" y="47"/>
                  </a:cxn>
                  <a:cxn ang="0">
                    <a:pos x="281" y="308"/>
                  </a:cxn>
                  <a:cxn ang="0">
                    <a:pos x="183" y="343"/>
                  </a:cxn>
                  <a:cxn ang="0">
                    <a:pos x="131" y="420"/>
                  </a:cxn>
                  <a:cxn ang="0">
                    <a:pos x="47" y="533"/>
                  </a:cxn>
                  <a:cxn ang="0">
                    <a:pos x="154" y="786"/>
                  </a:cxn>
                  <a:cxn ang="0">
                    <a:pos x="138" y="863"/>
                  </a:cxn>
                </a:cxnLst>
                <a:rect l="0" t="0" r="r" b="b"/>
                <a:pathLst>
                  <a:path w="1406" h="1171">
                    <a:moveTo>
                      <a:pt x="138" y="863"/>
                    </a:moveTo>
                    <a:cubicBezTo>
                      <a:pt x="263" y="911"/>
                      <a:pt x="384" y="957"/>
                      <a:pt x="514" y="1001"/>
                    </a:cubicBezTo>
                    <a:cubicBezTo>
                      <a:pt x="563" y="1021"/>
                      <a:pt x="621" y="927"/>
                      <a:pt x="748" y="1003"/>
                    </a:cubicBezTo>
                    <a:cubicBezTo>
                      <a:pt x="822" y="1032"/>
                      <a:pt x="1175" y="1171"/>
                      <a:pt x="1233" y="1075"/>
                    </a:cubicBezTo>
                    <a:cubicBezTo>
                      <a:pt x="1306" y="1085"/>
                      <a:pt x="1329" y="1083"/>
                      <a:pt x="1377" y="1067"/>
                    </a:cubicBezTo>
                    <a:cubicBezTo>
                      <a:pt x="1378" y="1067"/>
                      <a:pt x="1381" y="1067"/>
                      <a:pt x="1383" y="1067"/>
                    </a:cubicBezTo>
                    <a:cubicBezTo>
                      <a:pt x="1385" y="1047"/>
                      <a:pt x="1387" y="1028"/>
                      <a:pt x="1389" y="1008"/>
                    </a:cubicBezTo>
                    <a:cubicBezTo>
                      <a:pt x="1406" y="947"/>
                      <a:pt x="1362" y="954"/>
                      <a:pt x="1334" y="850"/>
                    </a:cubicBezTo>
                    <a:cubicBezTo>
                      <a:pt x="1313" y="804"/>
                      <a:pt x="1230" y="818"/>
                      <a:pt x="1200" y="774"/>
                    </a:cubicBezTo>
                    <a:cubicBezTo>
                      <a:pt x="1161" y="725"/>
                      <a:pt x="1173" y="648"/>
                      <a:pt x="1139" y="608"/>
                    </a:cubicBezTo>
                    <a:cubicBezTo>
                      <a:pt x="1118" y="584"/>
                      <a:pt x="1074" y="587"/>
                      <a:pt x="1055" y="562"/>
                    </a:cubicBezTo>
                    <a:cubicBezTo>
                      <a:pt x="1025" y="521"/>
                      <a:pt x="1002" y="483"/>
                      <a:pt x="972" y="446"/>
                    </a:cubicBezTo>
                    <a:cubicBezTo>
                      <a:pt x="905" y="373"/>
                      <a:pt x="854" y="341"/>
                      <a:pt x="852" y="291"/>
                    </a:cubicBezTo>
                    <a:cubicBezTo>
                      <a:pt x="850" y="239"/>
                      <a:pt x="891" y="195"/>
                      <a:pt x="939" y="142"/>
                    </a:cubicBezTo>
                    <a:cubicBezTo>
                      <a:pt x="875" y="132"/>
                      <a:pt x="811" y="130"/>
                      <a:pt x="718" y="181"/>
                    </a:cubicBezTo>
                    <a:cubicBezTo>
                      <a:pt x="661" y="189"/>
                      <a:pt x="512" y="0"/>
                      <a:pt x="438" y="4"/>
                    </a:cubicBezTo>
                    <a:cubicBezTo>
                      <a:pt x="386" y="20"/>
                      <a:pt x="344" y="31"/>
                      <a:pt x="292" y="47"/>
                    </a:cubicBezTo>
                    <a:cubicBezTo>
                      <a:pt x="320" y="124"/>
                      <a:pt x="271" y="201"/>
                      <a:pt x="281" y="308"/>
                    </a:cubicBezTo>
                    <a:cubicBezTo>
                      <a:pt x="277" y="335"/>
                      <a:pt x="205" y="327"/>
                      <a:pt x="183" y="343"/>
                    </a:cubicBezTo>
                    <a:cubicBezTo>
                      <a:pt x="152" y="367"/>
                      <a:pt x="167" y="406"/>
                      <a:pt x="131" y="420"/>
                    </a:cubicBezTo>
                    <a:cubicBezTo>
                      <a:pt x="34" y="453"/>
                      <a:pt x="0" y="470"/>
                      <a:pt x="47" y="533"/>
                    </a:cubicBezTo>
                    <a:cubicBezTo>
                      <a:pt x="152" y="625"/>
                      <a:pt x="165" y="705"/>
                      <a:pt x="154" y="786"/>
                    </a:cubicBezTo>
                    <a:cubicBezTo>
                      <a:pt x="150" y="812"/>
                      <a:pt x="144" y="837"/>
                      <a:pt x="138" y="86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12" name="Freeform 47"/>
              <p:cNvSpPr>
                <a:spLocks/>
              </p:cNvSpPr>
              <p:nvPr/>
            </p:nvSpPr>
            <p:spPr bwMode="auto">
              <a:xfrm>
                <a:off x="1924" y="2261"/>
                <a:ext cx="241" cy="263"/>
              </a:xfrm>
              <a:custGeom>
                <a:avLst/>
                <a:gdLst/>
                <a:ahLst/>
                <a:cxnLst>
                  <a:cxn ang="0">
                    <a:pos x="139" y="1439"/>
                  </a:cxn>
                  <a:cxn ang="0">
                    <a:pos x="139" y="1437"/>
                  </a:cxn>
                  <a:cxn ang="0">
                    <a:pos x="416" y="1477"/>
                  </a:cxn>
                  <a:cxn ang="0">
                    <a:pos x="400" y="1313"/>
                  </a:cxn>
                  <a:cxn ang="0">
                    <a:pos x="571" y="1283"/>
                  </a:cxn>
                  <a:cxn ang="0">
                    <a:pos x="695" y="1393"/>
                  </a:cxn>
                  <a:cxn ang="0">
                    <a:pos x="749" y="1368"/>
                  </a:cxn>
                  <a:cxn ang="0">
                    <a:pos x="650" y="1186"/>
                  </a:cxn>
                  <a:cxn ang="0">
                    <a:pos x="732" y="1142"/>
                  </a:cxn>
                  <a:cxn ang="0">
                    <a:pos x="682" y="1043"/>
                  </a:cxn>
                  <a:cxn ang="0">
                    <a:pos x="792" y="947"/>
                  </a:cxn>
                  <a:cxn ang="0">
                    <a:pos x="1117" y="1119"/>
                  </a:cxn>
                  <a:cxn ang="0">
                    <a:pos x="1228" y="1161"/>
                  </a:cxn>
                  <a:cxn ang="0">
                    <a:pos x="1244" y="1084"/>
                  </a:cxn>
                  <a:cxn ang="0">
                    <a:pos x="1137" y="831"/>
                  </a:cxn>
                  <a:cxn ang="0">
                    <a:pos x="1221" y="718"/>
                  </a:cxn>
                  <a:cxn ang="0">
                    <a:pos x="1273" y="641"/>
                  </a:cxn>
                  <a:cxn ang="0">
                    <a:pos x="1371" y="606"/>
                  </a:cxn>
                  <a:cxn ang="0">
                    <a:pos x="1382" y="345"/>
                  </a:cxn>
                  <a:cxn ang="0">
                    <a:pos x="1277" y="213"/>
                  </a:cxn>
                  <a:cxn ang="0">
                    <a:pos x="1196" y="218"/>
                  </a:cxn>
                  <a:cxn ang="0">
                    <a:pos x="1067" y="127"/>
                  </a:cxn>
                  <a:cxn ang="0">
                    <a:pos x="948" y="13"/>
                  </a:cxn>
                  <a:cxn ang="0">
                    <a:pos x="851" y="21"/>
                  </a:cxn>
                  <a:cxn ang="0">
                    <a:pos x="844" y="97"/>
                  </a:cxn>
                  <a:cxn ang="0">
                    <a:pos x="768" y="145"/>
                  </a:cxn>
                  <a:cxn ang="0">
                    <a:pos x="813" y="244"/>
                  </a:cxn>
                  <a:cxn ang="0">
                    <a:pos x="676" y="257"/>
                  </a:cxn>
                  <a:cxn ang="0">
                    <a:pos x="636" y="293"/>
                  </a:cxn>
                  <a:cxn ang="0">
                    <a:pos x="486" y="221"/>
                  </a:cxn>
                  <a:cxn ang="0">
                    <a:pos x="387" y="225"/>
                  </a:cxn>
                  <a:cxn ang="0">
                    <a:pos x="450" y="108"/>
                  </a:cxn>
                  <a:cxn ang="0">
                    <a:pos x="309" y="30"/>
                  </a:cxn>
                  <a:cxn ang="0">
                    <a:pos x="203" y="203"/>
                  </a:cxn>
                  <a:cxn ang="0">
                    <a:pos x="242" y="385"/>
                  </a:cxn>
                  <a:cxn ang="0">
                    <a:pos x="339" y="371"/>
                  </a:cxn>
                  <a:cxn ang="0">
                    <a:pos x="391" y="459"/>
                  </a:cxn>
                  <a:cxn ang="0">
                    <a:pos x="460" y="451"/>
                  </a:cxn>
                  <a:cxn ang="0">
                    <a:pos x="548" y="496"/>
                  </a:cxn>
                  <a:cxn ang="0">
                    <a:pos x="679" y="477"/>
                  </a:cxn>
                  <a:cxn ang="0">
                    <a:pos x="597" y="581"/>
                  </a:cxn>
                  <a:cxn ang="0">
                    <a:pos x="566" y="668"/>
                  </a:cxn>
                  <a:cxn ang="0">
                    <a:pos x="477" y="631"/>
                  </a:cxn>
                  <a:cxn ang="0">
                    <a:pos x="338" y="612"/>
                  </a:cxn>
                  <a:cxn ang="0">
                    <a:pos x="294" y="728"/>
                  </a:cxn>
                  <a:cxn ang="0">
                    <a:pos x="128" y="957"/>
                  </a:cxn>
                  <a:cxn ang="0">
                    <a:pos x="0" y="1187"/>
                  </a:cxn>
                  <a:cxn ang="0">
                    <a:pos x="157" y="1248"/>
                  </a:cxn>
                  <a:cxn ang="0">
                    <a:pos x="222" y="1354"/>
                  </a:cxn>
                  <a:cxn ang="0">
                    <a:pos x="133" y="1426"/>
                  </a:cxn>
                  <a:cxn ang="0">
                    <a:pos x="139" y="1439"/>
                  </a:cxn>
                </a:cxnLst>
                <a:rect l="0" t="0" r="r" b="b"/>
                <a:pathLst>
                  <a:path w="1410" h="1532">
                    <a:moveTo>
                      <a:pt x="139" y="1439"/>
                    </a:moveTo>
                    <a:cubicBezTo>
                      <a:pt x="139" y="1438"/>
                      <a:pt x="139" y="1437"/>
                      <a:pt x="139" y="1437"/>
                    </a:cubicBezTo>
                    <a:cubicBezTo>
                      <a:pt x="216" y="1485"/>
                      <a:pt x="323" y="1532"/>
                      <a:pt x="416" y="1477"/>
                    </a:cubicBezTo>
                    <a:cubicBezTo>
                      <a:pt x="453" y="1446"/>
                      <a:pt x="385" y="1351"/>
                      <a:pt x="400" y="1313"/>
                    </a:cubicBezTo>
                    <a:cubicBezTo>
                      <a:pt x="422" y="1273"/>
                      <a:pt x="516" y="1279"/>
                      <a:pt x="571" y="1283"/>
                    </a:cubicBezTo>
                    <a:cubicBezTo>
                      <a:pt x="622" y="1286"/>
                      <a:pt x="653" y="1315"/>
                      <a:pt x="695" y="1393"/>
                    </a:cubicBezTo>
                    <a:cubicBezTo>
                      <a:pt x="709" y="1414"/>
                      <a:pt x="755" y="1390"/>
                      <a:pt x="749" y="1368"/>
                    </a:cubicBezTo>
                    <a:cubicBezTo>
                      <a:pt x="753" y="1327"/>
                      <a:pt x="641" y="1224"/>
                      <a:pt x="650" y="1186"/>
                    </a:cubicBezTo>
                    <a:cubicBezTo>
                      <a:pt x="646" y="1138"/>
                      <a:pt x="724" y="1175"/>
                      <a:pt x="732" y="1142"/>
                    </a:cubicBezTo>
                    <a:cubicBezTo>
                      <a:pt x="738" y="1121"/>
                      <a:pt x="680" y="1063"/>
                      <a:pt x="682" y="1043"/>
                    </a:cubicBezTo>
                    <a:cubicBezTo>
                      <a:pt x="679" y="1007"/>
                      <a:pt x="777" y="927"/>
                      <a:pt x="792" y="947"/>
                    </a:cubicBezTo>
                    <a:cubicBezTo>
                      <a:pt x="986" y="1193"/>
                      <a:pt x="1078" y="1085"/>
                      <a:pt x="1117" y="1119"/>
                    </a:cubicBezTo>
                    <a:cubicBezTo>
                      <a:pt x="1155" y="1133"/>
                      <a:pt x="1191" y="1147"/>
                      <a:pt x="1228" y="1161"/>
                    </a:cubicBezTo>
                    <a:cubicBezTo>
                      <a:pt x="1234" y="1135"/>
                      <a:pt x="1240" y="1110"/>
                      <a:pt x="1244" y="1084"/>
                    </a:cubicBezTo>
                    <a:cubicBezTo>
                      <a:pt x="1255" y="1003"/>
                      <a:pt x="1242" y="923"/>
                      <a:pt x="1137" y="831"/>
                    </a:cubicBezTo>
                    <a:cubicBezTo>
                      <a:pt x="1090" y="768"/>
                      <a:pt x="1124" y="751"/>
                      <a:pt x="1221" y="718"/>
                    </a:cubicBezTo>
                    <a:cubicBezTo>
                      <a:pt x="1257" y="704"/>
                      <a:pt x="1242" y="665"/>
                      <a:pt x="1273" y="641"/>
                    </a:cubicBezTo>
                    <a:cubicBezTo>
                      <a:pt x="1295" y="625"/>
                      <a:pt x="1367" y="633"/>
                      <a:pt x="1371" y="606"/>
                    </a:cubicBezTo>
                    <a:cubicBezTo>
                      <a:pt x="1361" y="499"/>
                      <a:pt x="1410" y="422"/>
                      <a:pt x="1382" y="345"/>
                    </a:cubicBezTo>
                    <a:cubicBezTo>
                      <a:pt x="1375" y="330"/>
                      <a:pt x="1291" y="222"/>
                      <a:pt x="1277" y="213"/>
                    </a:cubicBezTo>
                    <a:cubicBezTo>
                      <a:pt x="1249" y="194"/>
                      <a:pt x="1212" y="241"/>
                      <a:pt x="1196" y="218"/>
                    </a:cubicBezTo>
                    <a:cubicBezTo>
                      <a:pt x="1161" y="167"/>
                      <a:pt x="1110" y="160"/>
                      <a:pt x="1067" y="127"/>
                    </a:cubicBezTo>
                    <a:cubicBezTo>
                      <a:pt x="1022" y="92"/>
                      <a:pt x="1002" y="44"/>
                      <a:pt x="948" y="13"/>
                    </a:cubicBezTo>
                    <a:cubicBezTo>
                      <a:pt x="923" y="0"/>
                      <a:pt x="875" y="5"/>
                      <a:pt x="851" y="21"/>
                    </a:cubicBezTo>
                    <a:cubicBezTo>
                      <a:pt x="832" y="34"/>
                      <a:pt x="854" y="77"/>
                      <a:pt x="844" y="97"/>
                    </a:cubicBezTo>
                    <a:cubicBezTo>
                      <a:pt x="828" y="127"/>
                      <a:pt x="774" y="97"/>
                      <a:pt x="768" y="145"/>
                    </a:cubicBezTo>
                    <a:cubicBezTo>
                      <a:pt x="749" y="193"/>
                      <a:pt x="838" y="190"/>
                      <a:pt x="813" y="244"/>
                    </a:cubicBezTo>
                    <a:cubicBezTo>
                      <a:pt x="760" y="316"/>
                      <a:pt x="724" y="217"/>
                      <a:pt x="676" y="257"/>
                    </a:cubicBezTo>
                    <a:cubicBezTo>
                      <a:pt x="661" y="273"/>
                      <a:pt x="654" y="296"/>
                      <a:pt x="636" y="293"/>
                    </a:cubicBezTo>
                    <a:cubicBezTo>
                      <a:pt x="579" y="284"/>
                      <a:pt x="647" y="218"/>
                      <a:pt x="486" y="221"/>
                    </a:cubicBezTo>
                    <a:cubicBezTo>
                      <a:pt x="429" y="218"/>
                      <a:pt x="404" y="241"/>
                      <a:pt x="387" y="225"/>
                    </a:cubicBezTo>
                    <a:cubicBezTo>
                      <a:pt x="365" y="196"/>
                      <a:pt x="477" y="166"/>
                      <a:pt x="450" y="108"/>
                    </a:cubicBezTo>
                    <a:cubicBezTo>
                      <a:pt x="423" y="52"/>
                      <a:pt x="369" y="12"/>
                      <a:pt x="309" y="30"/>
                    </a:cubicBezTo>
                    <a:cubicBezTo>
                      <a:pt x="263" y="48"/>
                      <a:pt x="226" y="145"/>
                      <a:pt x="203" y="203"/>
                    </a:cubicBezTo>
                    <a:cubicBezTo>
                      <a:pt x="179" y="282"/>
                      <a:pt x="194" y="341"/>
                      <a:pt x="242" y="385"/>
                    </a:cubicBezTo>
                    <a:cubicBezTo>
                      <a:pt x="291" y="414"/>
                      <a:pt x="302" y="358"/>
                      <a:pt x="339" y="371"/>
                    </a:cubicBezTo>
                    <a:cubicBezTo>
                      <a:pt x="376" y="384"/>
                      <a:pt x="355" y="442"/>
                      <a:pt x="391" y="459"/>
                    </a:cubicBezTo>
                    <a:cubicBezTo>
                      <a:pt x="423" y="474"/>
                      <a:pt x="425" y="449"/>
                      <a:pt x="460" y="451"/>
                    </a:cubicBezTo>
                    <a:cubicBezTo>
                      <a:pt x="487" y="453"/>
                      <a:pt x="512" y="497"/>
                      <a:pt x="548" y="496"/>
                    </a:cubicBezTo>
                    <a:cubicBezTo>
                      <a:pt x="600" y="495"/>
                      <a:pt x="617" y="440"/>
                      <a:pt x="679" y="477"/>
                    </a:cubicBezTo>
                    <a:cubicBezTo>
                      <a:pt x="736" y="570"/>
                      <a:pt x="622" y="550"/>
                      <a:pt x="597" y="581"/>
                    </a:cubicBezTo>
                    <a:cubicBezTo>
                      <a:pt x="577" y="606"/>
                      <a:pt x="598" y="661"/>
                      <a:pt x="566" y="668"/>
                    </a:cubicBezTo>
                    <a:cubicBezTo>
                      <a:pt x="534" y="675"/>
                      <a:pt x="513" y="644"/>
                      <a:pt x="477" y="631"/>
                    </a:cubicBezTo>
                    <a:cubicBezTo>
                      <a:pt x="422" y="621"/>
                      <a:pt x="378" y="598"/>
                      <a:pt x="338" y="612"/>
                    </a:cubicBezTo>
                    <a:cubicBezTo>
                      <a:pt x="310" y="640"/>
                      <a:pt x="335" y="657"/>
                      <a:pt x="294" y="728"/>
                    </a:cubicBezTo>
                    <a:cubicBezTo>
                      <a:pt x="253" y="776"/>
                      <a:pt x="189" y="875"/>
                      <a:pt x="128" y="957"/>
                    </a:cubicBezTo>
                    <a:cubicBezTo>
                      <a:pt x="86" y="1019"/>
                      <a:pt x="19" y="994"/>
                      <a:pt x="0" y="1187"/>
                    </a:cubicBezTo>
                    <a:cubicBezTo>
                      <a:pt x="4" y="1301"/>
                      <a:pt x="95" y="1132"/>
                      <a:pt x="157" y="1248"/>
                    </a:cubicBezTo>
                    <a:cubicBezTo>
                      <a:pt x="172" y="1275"/>
                      <a:pt x="234" y="1312"/>
                      <a:pt x="222" y="1354"/>
                    </a:cubicBezTo>
                    <a:cubicBezTo>
                      <a:pt x="210" y="1398"/>
                      <a:pt x="115" y="1399"/>
                      <a:pt x="133" y="1426"/>
                    </a:cubicBezTo>
                    <a:lnTo>
                      <a:pt x="139" y="1439"/>
                    </a:ln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13" name="Freeform 48"/>
              <p:cNvSpPr>
                <a:spLocks/>
              </p:cNvSpPr>
              <p:nvPr/>
            </p:nvSpPr>
            <p:spPr bwMode="auto">
              <a:xfrm>
                <a:off x="1645" y="2207"/>
                <a:ext cx="329" cy="405"/>
              </a:xfrm>
              <a:custGeom>
                <a:avLst/>
                <a:gdLst/>
                <a:ahLst/>
                <a:cxnLst>
                  <a:cxn ang="0">
                    <a:pos x="13" y="519"/>
                  </a:cxn>
                  <a:cxn ang="0">
                    <a:pos x="3" y="659"/>
                  </a:cxn>
                  <a:cxn ang="0">
                    <a:pos x="106" y="698"/>
                  </a:cxn>
                  <a:cxn ang="0">
                    <a:pos x="233" y="702"/>
                  </a:cxn>
                  <a:cxn ang="0">
                    <a:pos x="226" y="877"/>
                  </a:cxn>
                  <a:cxn ang="0">
                    <a:pos x="393" y="978"/>
                  </a:cxn>
                  <a:cxn ang="0">
                    <a:pos x="400" y="1211"/>
                  </a:cxn>
                  <a:cxn ang="0">
                    <a:pos x="380" y="1419"/>
                  </a:cxn>
                  <a:cxn ang="0">
                    <a:pos x="488" y="1292"/>
                  </a:cxn>
                  <a:cxn ang="0">
                    <a:pos x="534" y="1285"/>
                  </a:cxn>
                  <a:cxn ang="0">
                    <a:pos x="534" y="1479"/>
                  </a:cxn>
                  <a:cxn ang="0">
                    <a:pos x="702" y="1621"/>
                  </a:cxn>
                  <a:cxn ang="0">
                    <a:pos x="889" y="1600"/>
                  </a:cxn>
                  <a:cxn ang="0">
                    <a:pos x="1024" y="1782"/>
                  </a:cxn>
                  <a:cxn ang="0">
                    <a:pos x="1231" y="1821"/>
                  </a:cxn>
                  <a:cxn ang="0">
                    <a:pos x="1252" y="2021"/>
                  </a:cxn>
                  <a:cxn ang="0">
                    <a:pos x="1352" y="2110"/>
                  </a:cxn>
                  <a:cxn ang="0">
                    <a:pos x="1489" y="2110"/>
                  </a:cxn>
                  <a:cxn ang="0">
                    <a:pos x="1845" y="2268"/>
                  </a:cxn>
                  <a:cxn ang="0">
                    <a:pos x="1807" y="2060"/>
                  </a:cxn>
                  <a:cxn ang="0">
                    <a:pos x="1767" y="1753"/>
                  </a:cxn>
                  <a:cxn ang="0">
                    <a:pos x="1761" y="1740"/>
                  </a:cxn>
                  <a:cxn ang="0">
                    <a:pos x="1850" y="1668"/>
                  </a:cxn>
                  <a:cxn ang="0">
                    <a:pos x="1785" y="1562"/>
                  </a:cxn>
                  <a:cxn ang="0">
                    <a:pos x="1628" y="1501"/>
                  </a:cxn>
                  <a:cxn ang="0">
                    <a:pos x="1630" y="1480"/>
                  </a:cxn>
                  <a:cxn ang="0">
                    <a:pos x="1537" y="1485"/>
                  </a:cxn>
                  <a:cxn ang="0">
                    <a:pos x="1367" y="1590"/>
                  </a:cxn>
                  <a:cxn ang="0">
                    <a:pos x="1370" y="1528"/>
                  </a:cxn>
                  <a:cxn ang="0">
                    <a:pos x="1168" y="1490"/>
                  </a:cxn>
                  <a:cxn ang="0">
                    <a:pos x="1149" y="1413"/>
                  </a:cxn>
                  <a:cxn ang="0">
                    <a:pos x="1018" y="1440"/>
                  </a:cxn>
                  <a:cxn ang="0">
                    <a:pos x="1135" y="1295"/>
                  </a:cxn>
                  <a:cxn ang="0">
                    <a:pos x="1098" y="1211"/>
                  </a:cxn>
                  <a:cxn ang="0">
                    <a:pos x="1180" y="1027"/>
                  </a:cxn>
                  <a:cxn ang="0">
                    <a:pos x="1043" y="1056"/>
                  </a:cxn>
                  <a:cxn ang="0">
                    <a:pos x="986" y="883"/>
                  </a:cxn>
                  <a:cxn ang="0">
                    <a:pos x="1028" y="852"/>
                  </a:cxn>
                  <a:cxn ang="0">
                    <a:pos x="1013" y="780"/>
                  </a:cxn>
                  <a:cxn ang="0">
                    <a:pos x="1055" y="613"/>
                  </a:cxn>
                  <a:cxn ang="0">
                    <a:pos x="971" y="474"/>
                  </a:cxn>
                  <a:cxn ang="0">
                    <a:pos x="1078" y="189"/>
                  </a:cxn>
                  <a:cxn ang="0">
                    <a:pos x="1003" y="158"/>
                  </a:cxn>
                  <a:cxn ang="0">
                    <a:pos x="1033" y="104"/>
                  </a:cxn>
                  <a:cxn ang="0">
                    <a:pos x="916" y="0"/>
                  </a:cxn>
                  <a:cxn ang="0">
                    <a:pos x="831" y="108"/>
                  </a:cxn>
                  <a:cxn ang="0">
                    <a:pos x="678" y="183"/>
                  </a:cxn>
                  <a:cxn ang="0">
                    <a:pos x="626" y="316"/>
                  </a:cxn>
                  <a:cxn ang="0">
                    <a:pos x="502" y="307"/>
                  </a:cxn>
                  <a:cxn ang="0">
                    <a:pos x="374" y="392"/>
                  </a:cxn>
                  <a:cxn ang="0">
                    <a:pos x="301" y="353"/>
                  </a:cxn>
                  <a:cxn ang="0">
                    <a:pos x="200" y="487"/>
                  </a:cxn>
                  <a:cxn ang="0">
                    <a:pos x="13" y="519"/>
                  </a:cxn>
                </a:cxnLst>
                <a:rect l="0" t="0" r="r" b="b"/>
                <a:pathLst>
                  <a:path w="1924" h="2358">
                    <a:moveTo>
                      <a:pt x="13" y="519"/>
                    </a:moveTo>
                    <a:cubicBezTo>
                      <a:pt x="27" y="566"/>
                      <a:pt x="21" y="621"/>
                      <a:pt x="3" y="659"/>
                    </a:cubicBezTo>
                    <a:cubicBezTo>
                      <a:pt x="0" y="701"/>
                      <a:pt x="68" y="727"/>
                      <a:pt x="106" y="698"/>
                    </a:cubicBezTo>
                    <a:cubicBezTo>
                      <a:pt x="164" y="681"/>
                      <a:pt x="204" y="689"/>
                      <a:pt x="233" y="702"/>
                    </a:cubicBezTo>
                    <a:cubicBezTo>
                      <a:pt x="298" y="733"/>
                      <a:pt x="215" y="817"/>
                      <a:pt x="226" y="877"/>
                    </a:cubicBezTo>
                    <a:cubicBezTo>
                      <a:pt x="280" y="917"/>
                      <a:pt x="340" y="938"/>
                      <a:pt x="393" y="978"/>
                    </a:cubicBezTo>
                    <a:cubicBezTo>
                      <a:pt x="398" y="1049"/>
                      <a:pt x="396" y="1140"/>
                      <a:pt x="400" y="1211"/>
                    </a:cubicBezTo>
                    <a:cubicBezTo>
                      <a:pt x="415" y="1281"/>
                      <a:pt x="316" y="1334"/>
                      <a:pt x="380" y="1419"/>
                    </a:cubicBezTo>
                    <a:cubicBezTo>
                      <a:pt x="449" y="1476"/>
                      <a:pt x="456" y="1348"/>
                      <a:pt x="488" y="1292"/>
                    </a:cubicBezTo>
                    <a:cubicBezTo>
                      <a:pt x="503" y="1277"/>
                      <a:pt x="519" y="1275"/>
                      <a:pt x="534" y="1285"/>
                    </a:cubicBezTo>
                    <a:cubicBezTo>
                      <a:pt x="567" y="1350"/>
                      <a:pt x="542" y="1415"/>
                      <a:pt x="534" y="1479"/>
                    </a:cubicBezTo>
                    <a:cubicBezTo>
                      <a:pt x="516" y="1554"/>
                      <a:pt x="601" y="1603"/>
                      <a:pt x="702" y="1621"/>
                    </a:cubicBezTo>
                    <a:cubicBezTo>
                      <a:pt x="764" y="1632"/>
                      <a:pt x="827" y="1611"/>
                      <a:pt x="889" y="1600"/>
                    </a:cubicBezTo>
                    <a:cubicBezTo>
                      <a:pt x="1019" y="1617"/>
                      <a:pt x="988" y="1745"/>
                      <a:pt x="1024" y="1782"/>
                    </a:cubicBezTo>
                    <a:cubicBezTo>
                      <a:pt x="1088" y="1808"/>
                      <a:pt x="1162" y="1692"/>
                      <a:pt x="1231" y="1821"/>
                    </a:cubicBezTo>
                    <a:cubicBezTo>
                      <a:pt x="1236" y="1879"/>
                      <a:pt x="1229" y="1972"/>
                      <a:pt x="1252" y="2021"/>
                    </a:cubicBezTo>
                    <a:cubicBezTo>
                      <a:pt x="1280" y="2065"/>
                      <a:pt x="1320" y="2065"/>
                      <a:pt x="1352" y="2110"/>
                    </a:cubicBezTo>
                    <a:cubicBezTo>
                      <a:pt x="1327" y="2188"/>
                      <a:pt x="1408" y="2143"/>
                      <a:pt x="1489" y="2110"/>
                    </a:cubicBezTo>
                    <a:cubicBezTo>
                      <a:pt x="1573" y="2327"/>
                      <a:pt x="1708" y="2358"/>
                      <a:pt x="1845" y="2268"/>
                    </a:cubicBezTo>
                    <a:cubicBezTo>
                      <a:pt x="1924" y="2219"/>
                      <a:pt x="1906" y="2209"/>
                      <a:pt x="1807" y="2060"/>
                    </a:cubicBezTo>
                    <a:cubicBezTo>
                      <a:pt x="1796" y="1947"/>
                      <a:pt x="1772" y="1866"/>
                      <a:pt x="1767" y="1753"/>
                    </a:cubicBezTo>
                    <a:lnTo>
                      <a:pt x="1761" y="1740"/>
                    </a:lnTo>
                    <a:cubicBezTo>
                      <a:pt x="1743" y="1713"/>
                      <a:pt x="1838" y="1712"/>
                      <a:pt x="1850" y="1668"/>
                    </a:cubicBezTo>
                    <a:cubicBezTo>
                      <a:pt x="1862" y="1626"/>
                      <a:pt x="1800" y="1589"/>
                      <a:pt x="1785" y="1562"/>
                    </a:cubicBezTo>
                    <a:cubicBezTo>
                      <a:pt x="1723" y="1446"/>
                      <a:pt x="1632" y="1615"/>
                      <a:pt x="1628" y="1501"/>
                    </a:cubicBezTo>
                    <a:cubicBezTo>
                      <a:pt x="1628" y="1494"/>
                      <a:pt x="1629" y="1487"/>
                      <a:pt x="1630" y="1480"/>
                    </a:cubicBezTo>
                    <a:cubicBezTo>
                      <a:pt x="1599" y="1478"/>
                      <a:pt x="1566" y="1479"/>
                      <a:pt x="1537" y="1485"/>
                    </a:cubicBezTo>
                    <a:cubicBezTo>
                      <a:pt x="1463" y="1508"/>
                      <a:pt x="1500" y="1611"/>
                      <a:pt x="1367" y="1590"/>
                    </a:cubicBezTo>
                    <a:cubicBezTo>
                      <a:pt x="1351" y="1570"/>
                      <a:pt x="1384" y="1550"/>
                      <a:pt x="1370" y="1528"/>
                    </a:cubicBezTo>
                    <a:cubicBezTo>
                      <a:pt x="1337" y="1485"/>
                      <a:pt x="1262" y="1521"/>
                      <a:pt x="1168" y="1490"/>
                    </a:cubicBezTo>
                    <a:cubicBezTo>
                      <a:pt x="1109" y="1465"/>
                      <a:pt x="1189" y="1419"/>
                      <a:pt x="1149" y="1413"/>
                    </a:cubicBezTo>
                    <a:cubicBezTo>
                      <a:pt x="1107" y="1408"/>
                      <a:pt x="1066" y="1493"/>
                      <a:pt x="1018" y="1440"/>
                    </a:cubicBezTo>
                    <a:cubicBezTo>
                      <a:pt x="1002" y="1402"/>
                      <a:pt x="1123" y="1335"/>
                      <a:pt x="1135" y="1295"/>
                    </a:cubicBezTo>
                    <a:cubicBezTo>
                      <a:pt x="1147" y="1236"/>
                      <a:pt x="1084" y="1253"/>
                      <a:pt x="1098" y="1211"/>
                    </a:cubicBezTo>
                    <a:cubicBezTo>
                      <a:pt x="1116" y="1139"/>
                      <a:pt x="1232" y="1132"/>
                      <a:pt x="1180" y="1027"/>
                    </a:cubicBezTo>
                    <a:cubicBezTo>
                      <a:pt x="1140" y="1001"/>
                      <a:pt x="1101" y="1075"/>
                      <a:pt x="1043" y="1056"/>
                    </a:cubicBezTo>
                    <a:cubicBezTo>
                      <a:pt x="998" y="1059"/>
                      <a:pt x="953" y="930"/>
                      <a:pt x="986" y="883"/>
                    </a:cubicBezTo>
                    <a:cubicBezTo>
                      <a:pt x="1014" y="863"/>
                      <a:pt x="1027" y="871"/>
                      <a:pt x="1028" y="852"/>
                    </a:cubicBezTo>
                    <a:cubicBezTo>
                      <a:pt x="1032" y="835"/>
                      <a:pt x="1016" y="831"/>
                      <a:pt x="1013" y="780"/>
                    </a:cubicBezTo>
                    <a:cubicBezTo>
                      <a:pt x="1010" y="740"/>
                      <a:pt x="1057" y="686"/>
                      <a:pt x="1055" y="613"/>
                    </a:cubicBezTo>
                    <a:cubicBezTo>
                      <a:pt x="1055" y="552"/>
                      <a:pt x="981" y="535"/>
                      <a:pt x="971" y="474"/>
                    </a:cubicBezTo>
                    <a:cubicBezTo>
                      <a:pt x="981" y="353"/>
                      <a:pt x="1028" y="275"/>
                      <a:pt x="1078" y="189"/>
                    </a:cubicBezTo>
                    <a:cubicBezTo>
                      <a:pt x="1031" y="177"/>
                      <a:pt x="1030" y="183"/>
                      <a:pt x="1003" y="158"/>
                    </a:cubicBezTo>
                    <a:cubicBezTo>
                      <a:pt x="979" y="136"/>
                      <a:pt x="1040" y="120"/>
                      <a:pt x="1033" y="104"/>
                    </a:cubicBezTo>
                    <a:cubicBezTo>
                      <a:pt x="1008" y="86"/>
                      <a:pt x="949" y="62"/>
                      <a:pt x="916" y="0"/>
                    </a:cubicBezTo>
                    <a:cubicBezTo>
                      <a:pt x="855" y="41"/>
                      <a:pt x="868" y="71"/>
                      <a:pt x="831" y="108"/>
                    </a:cubicBezTo>
                    <a:cubicBezTo>
                      <a:pt x="791" y="130"/>
                      <a:pt x="706" y="153"/>
                      <a:pt x="678" y="183"/>
                    </a:cubicBezTo>
                    <a:cubicBezTo>
                      <a:pt x="655" y="210"/>
                      <a:pt x="677" y="269"/>
                      <a:pt x="626" y="316"/>
                    </a:cubicBezTo>
                    <a:cubicBezTo>
                      <a:pt x="603" y="340"/>
                      <a:pt x="555" y="282"/>
                      <a:pt x="502" y="307"/>
                    </a:cubicBezTo>
                    <a:cubicBezTo>
                      <a:pt x="446" y="320"/>
                      <a:pt x="428" y="371"/>
                      <a:pt x="374" y="392"/>
                    </a:cubicBezTo>
                    <a:cubicBezTo>
                      <a:pt x="328" y="397"/>
                      <a:pt x="319" y="342"/>
                      <a:pt x="301" y="353"/>
                    </a:cubicBezTo>
                    <a:cubicBezTo>
                      <a:pt x="284" y="359"/>
                      <a:pt x="302" y="463"/>
                      <a:pt x="200" y="487"/>
                    </a:cubicBezTo>
                    <a:cubicBezTo>
                      <a:pt x="139" y="507"/>
                      <a:pt x="76" y="510"/>
                      <a:pt x="13" y="519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14" name="Freeform 49"/>
              <p:cNvSpPr>
                <a:spLocks/>
              </p:cNvSpPr>
              <p:nvPr/>
            </p:nvSpPr>
            <p:spPr bwMode="auto">
              <a:xfrm>
                <a:off x="1944" y="1042"/>
                <a:ext cx="233" cy="355"/>
              </a:xfrm>
              <a:custGeom>
                <a:avLst/>
                <a:gdLst/>
                <a:ahLst/>
                <a:cxnLst>
                  <a:cxn ang="0">
                    <a:pos x="325" y="1031"/>
                  </a:cxn>
                  <a:cxn ang="0">
                    <a:pos x="323" y="1003"/>
                  </a:cxn>
                  <a:cxn ang="0">
                    <a:pos x="416" y="855"/>
                  </a:cxn>
                  <a:cxn ang="0">
                    <a:pos x="383" y="1058"/>
                  </a:cxn>
                  <a:cxn ang="0">
                    <a:pos x="438" y="1181"/>
                  </a:cxn>
                  <a:cxn ang="0">
                    <a:pos x="415" y="1251"/>
                  </a:cxn>
                  <a:cxn ang="0">
                    <a:pos x="424" y="1392"/>
                  </a:cxn>
                  <a:cxn ang="0">
                    <a:pos x="511" y="1643"/>
                  </a:cxn>
                  <a:cxn ang="0">
                    <a:pos x="950" y="2013"/>
                  </a:cxn>
                  <a:cxn ang="0">
                    <a:pos x="1094" y="2001"/>
                  </a:cxn>
                  <a:cxn ang="0">
                    <a:pos x="1212" y="1955"/>
                  </a:cxn>
                  <a:cxn ang="0">
                    <a:pos x="1243" y="1867"/>
                  </a:cxn>
                  <a:cxn ang="0">
                    <a:pos x="1304" y="1807"/>
                  </a:cxn>
                  <a:cxn ang="0">
                    <a:pos x="1325" y="1574"/>
                  </a:cxn>
                  <a:cxn ang="0">
                    <a:pos x="1293" y="1458"/>
                  </a:cxn>
                  <a:cxn ang="0">
                    <a:pos x="1316" y="994"/>
                  </a:cxn>
                  <a:cxn ang="0">
                    <a:pos x="1346" y="857"/>
                  </a:cxn>
                  <a:cxn ang="0">
                    <a:pos x="1246" y="681"/>
                  </a:cxn>
                  <a:cxn ang="0">
                    <a:pos x="1102" y="578"/>
                  </a:cxn>
                  <a:cxn ang="0">
                    <a:pos x="1223" y="507"/>
                  </a:cxn>
                  <a:cxn ang="0">
                    <a:pos x="1165" y="445"/>
                  </a:cxn>
                  <a:cxn ang="0">
                    <a:pos x="1192" y="349"/>
                  </a:cxn>
                  <a:cxn ang="0">
                    <a:pos x="1270" y="436"/>
                  </a:cxn>
                  <a:cxn ang="0">
                    <a:pos x="1290" y="314"/>
                  </a:cxn>
                  <a:cxn ang="0">
                    <a:pos x="1168" y="253"/>
                  </a:cxn>
                  <a:cxn ang="0">
                    <a:pos x="1178" y="153"/>
                  </a:cxn>
                  <a:cxn ang="0">
                    <a:pos x="1051" y="173"/>
                  </a:cxn>
                  <a:cxn ang="0">
                    <a:pos x="800" y="12"/>
                  </a:cxn>
                  <a:cxn ang="0">
                    <a:pos x="696" y="82"/>
                  </a:cxn>
                  <a:cxn ang="0">
                    <a:pos x="527" y="84"/>
                  </a:cxn>
                  <a:cxn ang="0">
                    <a:pos x="456" y="308"/>
                  </a:cxn>
                  <a:cxn ang="0">
                    <a:pos x="314" y="463"/>
                  </a:cxn>
                  <a:cxn ang="0">
                    <a:pos x="98" y="457"/>
                  </a:cxn>
                  <a:cxn ang="0">
                    <a:pos x="0" y="518"/>
                  </a:cxn>
                  <a:cxn ang="0">
                    <a:pos x="199" y="863"/>
                  </a:cxn>
                  <a:cxn ang="0">
                    <a:pos x="126" y="991"/>
                  </a:cxn>
                  <a:cxn ang="0">
                    <a:pos x="325" y="1031"/>
                  </a:cxn>
                </a:cxnLst>
                <a:rect l="0" t="0" r="r" b="b"/>
                <a:pathLst>
                  <a:path w="1357" h="2069">
                    <a:moveTo>
                      <a:pt x="325" y="1031"/>
                    </a:moveTo>
                    <a:cubicBezTo>
                      <a:pt x="326" y="1023"/>
                      <a:pt x="325" y="1014"/>
                      <a:pt x="323" y="1003"/>
                    </a:cubicBezTo>
                    <a:cubicBezTo>
                      <a:pt x="366" y="893"/>
                      <a:pt x="381" y="862"/>
                      <a:pt x="416" y="855"/>
                    </a:cubicBezTo>
                    <a:cubicBezTo>
                      <a:pt x="440" y="916"/>
                      <a:pt x="367" y="1006"/>
                      <a:pt x="383" y="1058"/>
                    </a:cubicBezTo>
                    <a:cubicBezTo>
                      <a:pt x="402" y="1111"/>
                      <a:pt x="387" y="1203"/>
                      <a:pt x="438" y="1181"/>
                    </a:cubicBezTo>
                    <a:cubicBezTo>
                      <a:pt x="448" y="1209"/>
                      <a:pt x="423" y="1228"/>
                      <a:pt x="415" y="1251"/>
                    </a:cubicBezTo>
                    <a:cubicBezTo>
                      <a:pt x="434" y="1285"/>
                      <a:pt x="441" y="1328"/>
                      <a:pt x="424" y="1392"/>
                    </a:cubicBezTo>
                    <a:cubicBezTo>
                      <a:pt x="416" y="1452"/>
                      <a:pt x="498" y="1517"/>
                      <a:pt x="511" y="1643"/>
                    </a:cubicBezTo>
                    <a:cubicBezTo>
                      <a:pt x="571" y="1845"/>
                      <a:pt x="711" y="2069"/>
                      <a:pt x="950" y="2013"/>
                    </a:cubicBezTo>
                    <a:cubicBezTo>
                      <a:pt x="1005" y="2010"/>
                      <a:pt x="1050" y="2009"/>
                      <a:pt x="1094" y="2001"/>
                    </a:cubicBezTo>
                    <a:cubicBezTo>
                      <a:pt x="1132" y="1991"/>
                      <a:pt x="1154" y="1969"/>
                      <a:pt x="1212" y="1955"/>
                    </a:cubicBezTo>
                    <a:cubicBezTo>
                      <a:pt x="1231" y="1936"/>
                      <a:pt x="1228" y="1887"/>
                      <a:pt x="1243" y="1867"/>
                    </a:cubicBezTo>
                    <a:cubicBezTo>
                      <a:pt x="1255" y="1850"/>
                      <a:pt x="1275" y="1837"/>
                      <a:pt x="1304" y="1807"/>
                    </a:cubicBezTo>
                    <a:cubicBezTo>
                      <a:pt x="1311" y="1729"/>
                      <a:pt x="1319" y="1643"/>
                      <a:pt x="1325" y="1574"/>
                    </a:cubicBezTo>
                    <a:cubicBezTo>
                      <a:pt x="1322" y="1534"/>
                      <a:pt x="1294" y="1498"/>
                      <a:pt x="1293" y="1458"/>
                    </a:cubicBezTo>
                    <a:cubicBezTo>
                      <a:pt x="1343" y="1238"/>
                      <a:pt x="1319" y="1149"/>
                      <a:pt x="1316" y="994"/>
                    </a:cubicBezTo>
                    <a:cubicBezTo>
                      <a:pt x="1326" y="948"/>
                      <a:pt x="1357" y="902"/>
                      <a:pt x="1346" y="857"/>
                    </a:cubicBezTo>
                    <a:cubicBezTo>
                      <a:pt x="1329" y="781"/>
                      <a:pt x="1283" y="760"/>
                      <a:pt x="1246" y="681"/>
                    </a:cubicBezTo>
                    <a:cubicBezTo>
                      <a:pt x="1229" y="650"/>
                      <a:pt x="1266" y="581"/>
                      <a:pt x="1102" y="578"/>
                    </a:cubicBezTo>
                    <a:cubicBezTo>
                      <a:pt x="1156" y="559"/>
                      <a:pt x="1221" y="544"/>
                      <a:pt x="1223" y="507"/>
                    </a:cubicBezTo>
                    <a:cubicBezTo>
                      <a:pt x="1204" y="487"/>
                      <a:pt x="1184" y="466"/>
                      <a:pt x="1165" y="445"/>
                    </a:cubicBezTo>
                    <a:cubicBezTo>
                      <a:pt x="1141" y="389"/>
                      <a:pt x="1163" y="368"/>
                      <a:pt x="1192" y="349"/>
                    </a:cubicBezTo>
                    <a:cubicBezTo>
                      <a:pt x="1206" y="425"/>
                      <a:pt x="1232" y="454"/>
                      <a:pt x="1270" y="436"/>
                    </a:cubicBezTo>
                    <a:cubicBezTo>
                      <a:pt x="1291" y="401"/>
                      <a:pt x="1295" y="358"/>
                      <a:pt x="1290" y="314"/>
                    </a:cubicBezTo>
                    <a:cubicBezTo>
                      <a:pt x="1276" y="236"/>
                      <a:pt x="1221" y="255"/>
                      <a:pt x="1168" y="253"/>
                    </a:cubicBezTo>
                    <a:cubicBezTo>
                      <a:pt x="1171" y="219"/>
                      <a:pt x="1175" y="186"/>
                      <a:pt x="1178" y="153"/>
                    </a:cubicBezTo>
                    <a:cubicBezTo>
                      <a:pt x="1138" y="183"/>
                      <a:pt x="1097" y="189"/>
                      <a:pt x="1051" y="173"/>
                    </a:cubicBezTo>
                    <a:cubicBezTo>
                      <a:pt x="952" y="125"/>
                      <a:pt x="859" y="0"/>
                      <a:pt x="800" y="12"/>
                    </a:cubicBezTo>
                    <a:cubicBezTo>
                      <a:pt x="730" y="21"/>
                      <a:pt x="741" y="69"/>
                      <a:pt x="696" y="82"/>
                    </a:cubicBezTo>
                    <a:cubicBezTo>
                      <a:pt x="647" y="90"/>
                      <a:pt x="584" y="63"/>
                      <a:pt x="527" y="84"/>
                    </a:cubicBezTo>
                    <a:cubicBezTo>
                      <a:pt x="481" y="102"/>
                      <a:pt x="486" y="168"/>
                      <a:pt x="456" y="308"/>
                    </a:cubicBezTo>
                    <a:cubicBezTo>
                      <a:pt x="436" y="404"/>
                      <a:pt x="388" y="455"/>
                      <a:pt x="314" y="463"/>
                    </a:cubicBezTo>
                    <a:cubicBezTo>
                      <a:pt x="238" y="473"/>
                      <a:pt x="172" y="436"/>
                      <a:pt x="98" y="457"/>
                    </a:cubicBezTo>
                    <a:cubicBezTo>
                      <a:pt x="56" y="469"/>
                      <a:pt x="25" y="491"/>
                      <a:pt x="0" y="518"/>
                    </a:cubicBezTo>
                    <a:cubicBezTo>
                      <a:pt x="57" y="595"/>
                      <a:pt x="171" y="799"/>
                      <a:pt x="199" y="863"/>
                    </a:cubicBezTo>
                    <a:cubicBezTo>
                      <a:pt x="190" y="889"/>
                      <a:pt x="115" y="881"/>
                      <a:pt x="126" y="991"/>
                    </a:cubicBezTo>
                    <a:cubicBezTo>
                      <a:pt x="156" y="1067"/>
                      <a:pt x="271" y="996"/>
                      <a:pt x="325" y="1031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15" name="Freeform 50"/>
              <p:cNvSpPr>
                <a:spLocks/>
              </p:cNvSpPr>
              <p:nvPr/>
            </p:nvSpPr>
            <p:spPr bwMode="auto">
              <a:xfrm>
                <a:off x="1771" y="1362"/>
                <a:ext cx="471" cy="439"/>
              </a:xfrm>
              <a:custGeom>
                <a:avLst/>
                <a:gdLst/>
                <a:ahLst/>
                <a:cxnLst>
                  <a:cxn ang="0">
                    <a:pos x="2249" y="588"/>
                  </a:cxn>
                  <a:cxn ang="0">
                    <a:pos x="2151" y="598"/>
                  </a:cxn>
                  <a:cxn ang="0">
                    <a:pos x="2191" y="503"/>
                  </a:cxn>
                  <a:cxn ang="0">
                    <a:pos x="2096" y="330"/>
                  </a:cxn>
                  <a:cxn ang="0">
                    <a:pos x="1781" y="288"/>
                  </a:cxn>
                  <a:cxn ang="0">
                    <a:pos x="1539" y="300"/>
                  </a:cxn>
                  <a:cxn ang="0">
                    <a:pos x="1328" y="535"/>
                  </a:cxn>
                  <a:cxn ang="0">
                    <a:pos x="1233" y="315"/>
                  </a:cxn>
                  <a:cxn ang="0">
                    <a:pos x="1205" y="260"/>
                  </a:cxn>
                  <a:cxn ang="0">
                    <a:pos x="1227" y="74"/>
                  </a:cxn>
                  <a:cxn ang="0">
                    <a:pos x="1127" y="64"/>
                  </a:cxn>
                  <a:cxn ang="0">
                    <a:pos x="1019" y="148"/>
                  </a:cxn>
                  <a:cxn ang="0">
                    <a:pos x="1029" y="262"/>
                  </a:cxn>
                  <a:cxn ang="0">
                    <a:pos x="903" y="420"/>
                  </a:cxn>
                  <a:cxn ang="0">
                    <a:pos x="775" y="235"/>
                  </a:cxn>
                  <a:cxn ang="0">
                    <a:pos x="603" y="188"/>
                  </a:cxn>
                  <a:cxn ang="0">
                    <a:pos x="409" y="522"/>
                  </a:cxn>
                  <a:cxn ang="0">
                    <a:pos x="339" y="748"/>
                  </a:cxn>
                  <a:cxn ang="0">
                    <a:pos x="7" y="1171"/>
                  </a:cxn>
                  <a:cxn ang="0">
                    <a:pos x="145" y="1455"/>
                  </a:cxn>
                  <a:cxn ang="0">
                    <a:pos x="276" y="1597"/>
                  </a:cxn>
                  <a:cxn ang="0">
                    <a:pos x="443" y="1734"/>
                  </a:cxn>
                  <a:cxn ang="0">
                    <a:pos x="573" y="1866"/>
                  </a:cxn>
                  <a:cxn ang="0">
                    <a:pos x="740" y="2023"/>
                  </a:cxn>
                  <a:cxn ang="0">
                    <a:pos x="954" y="2071"/>
                  </a:cxn>
                  <a:cxn ang="0">
                    <a:pos x="981" y="2245"/>
                  </a:cxn>
                  <a:cxn ang="0">
                    <a:pos x="1209" y="2429"/>
                  </a:cxn>
                  <a:cxn ang="0">
                    <a:pos x="1479" y="2535"/>
                  </a:cxn>
                  <a:cxn ang="0">
                    <a:pos x="1608" y="2329"/>
                  </a:cxn>
                  <a:cxn ang="0">
                    <a:pos x="1845" y="2025"/>
                  </a:cxn>
                  <a:cxn ang="0">
                    <a:pos x="1752" y="2029"/>
                  </a:cxn>
                  <a:cxn ang="0">
                    <a:pos x="1558" y="2044"/>
                  </a:cxn>
                  <a:cxn ang="0">
                    <a:pos x="1512" y="1940"/>
                  </a:cxn>
                  <a:cxn ang="0">
                    <a:pos x="1618" y="1828"/>
                  </a:cxn>
                  <a:cxn ang="0">
                    <a:pos x="1711" y="1651"/>
                  </a:cxn>
                  <a:cxn ang="0">
                    <a:pos x="1758" y="1323"/>
                  </a:cxn>
                  <a:cxn ang="0">
                    <a:pos x="1935" y="1384"/>
                  </a:cxn>
                  <a:cxn ang="0">
                    <a:pos x="2137" y="1610"/>
                  </a:cxn>
                  <a:cxn ang="0">
                    <a:pos x="2361" y="1669"/>
                  </a:cxn>
                  <a:cxn ang="0">
                    <a:pos x="2434" y="1737"/>
                  </a:cxn>
                  <a:cxn ang="0">
                    <a:pos x="2504" y="1621"/>
                  </a:cxn>
                  <a:cxn ang="0">
                    <a:pos x="2500" y="1392"/>
                  </a:cxn>
                  <a:cxn ang="0">
                    <a:pos x="2750" y="1152"/>
                  </a:cxn>
                  <a:cxn ang="0">
                    <a:pos x="2536" y="1054"/>
                  </a:cxn>
                  <a:cxn ang="0">
                    <a:pos x="2433" y="1057"/>
                  </a:cxn>
                  <a:cxn ang="0">
                    <a:pos x="2256" y="588"/>
                  </a:cxn>
                </a:cxnLst>
                <a:rect l="0" t="0" r="r" b="b"/>
                <a:pathLst>
                  <a:path w="2750" h="2562">
                    <a:moveTo>
                      <a:pt x="2256" y="588"/>
                    </a:moveTo>
                    <a:cubicBezTo>
                      <a:pt x="2254" y="588"/>
                      <a:pt x="2252" y="588"/>
                      <a:pt x="2249" y="588"/>
                    </a:cubicBezTo>
                    <a:cubicBezTo>
                      <a:pt x="2223" y="606"/>
                      <a:pt x="2191" y="654"/>
                      <a:pt x="2165" y="644"/>
                    </a:cubicBezTo>
                    <a:cubicBezTo>
                      <a:pt x="2148" y="634"/>
                      <a:pt x="2156" y="614"/>
                      <a:pt x="2151" y="598"/>
                    </a:cubicBezTo>
                    <a:cubicBezTo>
                      <a:pt x="2139" y="586"/>
                      <a:pt x="2111" y="585"/>
                      <a:pt x="2115" y="562"/>
                    </a:cubicBezTo>
                    <a:cubicBezTo>
                      <a:pt x="2117" y="540"/>
                      <a:pt x="2182" y="542"/>
                      <a:pt x="2191" y="503"/>
                    </a:cubicBezTo>
                    <a:cubicBezTo>
                      <a:pt x="2188" y="451"/>
                      <a:pt x="2131" y="440"/>
                      <a:pt x="2116" y="405"/>
                    </a:cubicBezTo>
                    <a:cubicBezTo>
                      <a:pt x="2108" y="371"/>
                      <a:pt x="2119" y="335"/>
                      <a:pt x="2096" y="330"/>
                    </a:cubicBezTo>
                    <a:cubicBezTo>
                      <a:pt x="2043" y="310"/>
                      <a:pt x="1951" y="354"/>
                      <a:pt x="1875" y="352"/>
                    </a:cubicBezTo>
                    <a:cubicBezTo>
                      <a:pt x="1819" y="333"/>
                      <a:pt x="1837" y="307"/>
                      <a:pt x="1781" y="288"/>
                    </a:cubicBezTo>
                    <a:cubicBezTo>
                      <a:pt x="1762" y="281"/>
                      <a:pt x="1697" y="285"/>
                      <a:pt x="1638" y="289"/>
                    </a:cubicBezTo>
                    <a:cubicBezTo>
                      <a:pt x="1592" y="292"/>
                      <a:pt x="1551" y="289"/>
                      <a:pt x="1539" y="300"/>
                    </a:cubicBezTo>
                    <a:cubicBezTo>
                      <a:pt x="1510" y="320"/>
                      <a:pt x="1495" y="376"/>
                      <a:pt x="1479" y="425"/>
                    </a:cubicBezTo>
                    <a:cubicBezTo>
                      <a:pt x="1453" y="491"/>
                      <a:pt x="1433" y="557"/>
                      <a:pt x="1328" y="535"/>
                    </a:cubicBezTo>
                    <a:cubicBezTo>
                      <a:pt x="1299" y="529"/>
                      <a:pt x="1266" y="530"/>
                      <a:pt x="1246" y="402"/>
                    </a:cubicBezTo>
                    <a:cubicBezTo>
                      <a:pt x="1242" y="373"/>
                      <a:pt x="1244" y="337"/>
                      <a:pt x="1233" y="315"/>
                    </a:cubicBezTo>
                    <a:cubicBezTo>
                      <a:pt x="1188" y="289"/>
                      <a:pt x="1123" y="293"/>
                      <a:pt x="1136" y="269"/>
                    </a:cubicBezTo>
                    <a:cubicBezTo>
                      <a:pt x="1153" y="255"/>
                      <a:pt x="1176" y="252"/>
                      <a:pt x="1205" y="260"/>
                    </a:cubicBezTo>
                    <a:cubicBezTo>
                      <a:pt x="1235" y="259"/>
                      <a:pt x="1237" y="235"/>
                      <a:pt x="1209" y="187"/>
                    </a:cubicBezTo>
                    <a:cubicBezTo>
                      <a:pt x="1194" y="120"/>
                      <a:pt x="1232" y="146"/>
                      <a:pt x="1227" y="74"/>
                    </a:cubicBezTo>
                    <a:cubicBezTo>
                      <a:pt x="1216" y="54"/>
                      <a:pt x="1206" y="33"/>
                      <a:pt x="1196" y="13"/>
                    </a:cubicBezTo>
                    <a:cubicBezTo>
                      <a:pt x="1147" y="0"/>
                      <a:pt x="1164" y="56"/>
                      <a:pt x="1127" y="64"/>
                    </a:cubicBezTo>
                    <a:cubicBezTo>
                      <a:pt x="1109" y="59"/>
                      <a:pt x="1090" y="42"/>
                      <a:pt x="1072" y="32"/>
                    </a:cubicBezTo>
                    <a:cubicBezTo>
                      <a:pt x="1045" y="7"/>
                      <a:pt x="1042" y="54"/>
                      <a:pt x="1019" y="148"/>
                    </a:cubicBezTo>
                    <a:cubicBezTo>
                      <a:pt x="990" y="177"/>
                      <a:pt x="970" y="203"/>
                      <a:pt x="974" y="225"/>
                    </a:cubicBezTo>
                    <a:cubicBezTo>
                      <a:pt x="988" y="254"/>
                      <a:pt x="990" y="249"/>
                      <a:pt x="1029" y="262"/>
                    </a:cubicBezTo>
                    <a:cubicBezTo>
                      <a:pt x="1057" y="276"/>
                      <a:pt x="1036" y="337"/>
                      <a:pt x="991" y="366"/>
                    </a:cubicBezTo>
                    <a:cubicBezTo>
                      <a:pt x="970" y="389"/>
                      <a:pt x="950" y="413"/>
                      <a:pt x="903" y="420"/>
                    </a:cubicBezTo>
                    <a:cubicBezTo>
                      <a:pt x="843" y="383"/>
                      <a:pt x="806" y="357"/>
                      <a:pt x="825" y="274"/>
                    </a:cubicBezTo>
                    <a:cubicBezTo>
                      <a:pt x="820" y="256"/>
                      <a:pt x="794" y="246"/>
                      <a:pt x="775" y="235"/>
                    </a:cubicBezTo>
                    <a:cubicBezTo>
                      <a:pt x="746" y="255"/>
                      <a:pt x="720" y="266"/>
                      <a:pt x="700" y="263"/>
                    </a:cubicBezTo>
                    <a:cubicBezTo>
                      <a:pt x="663" y="268"/>
                      <a:pt x="631" y="174"/>
                      <a:pt x="603" y="188"/>
                    </a:cubicBezTo>
                    <a:cubicBezTo>
                      <a:pt x="565" y="208"/>
                      <a:pt x="578" y="240"/>
                      <a:pt x="556" y="265"/>
                    </a:cubicBezTo>
                    <a:cubicBezTo>
                      <a:pt x="517" y="312"/>
                      <a:pt x="365" y="450"/>
                      <a:pt x="409" y="522"/>
                    </a:cubicBezTo>
                    <a:cubicBezTo>
                      <a:pt x="432" y="568"/>
                      <a:pt x="480" y="524"/>
                      <a:pt x="509" y="605"/>
                    </a:cubicBezTo>
                    <a:cubicBezTo>
                      <a:pt x="503" y="657"/>
                      <a:pt x="400" y="704"/>
                      <a:pt x="339" y="748"/>
                    </a:cubicBezTo>
                    <a:cubicBezTo>
                      <a:pt x="302" y="788"/>
                      <a:pt x="277" y="948"/>
                      <a:pt x="103" y="926"/>
                    </a:cubicBezTo>
                    <a:cubicBezTo>
                      <a:pt x="89" y="1082"/>
                      <a:pt x="9" y="1112"/>
                      <a:pt x="7" y="1171"/>
                    </a:cubicBezTo>
                    <a:cubicBezTo>
                      <a:pt x="0" y="1311"/>
                      <a:pt x="67" y="1266"/>
                      <a:pt x="116" y="1368"/>
                    </a:cubicBezTo>
                    <a:cubicBezTo>
                      <a:pt x="130" y="1395"/>
                      <a:pt x="126" y="1420"/>
                      <a:pt x="145" y="1455"/>
                    </a:cubicBezTo>
                    <a:cubicBezTo>
                      <a:pt x="157" y="1476"/>
                      <a:pt x="199" y="1481"/>
                      <a:pt x="228" y="1516"/>
                    </a:cubicBezTo>
                    <a:cubicBezTo>
                      <a:pt x="255" y="1532"/>
                      <a:pt x="242" y="1576"/>
                      <a:pt x="276" y="1597"/>
                    </a:cubicBezTo>
                    <a:cubicBezTo>
                      <a:pt x="318" y="1614"/>
                      <a:pt x="380" y="1583"/>
                      <a:pt x="407" y="1620"/>
                    </a:cubicBezTo>
                    <a:cubicBezTo>
                      <a:pt x="431" y="1652"/>
                      <a:pt x="426" y="1691"/>
                      <a:pt x="443" y="1734"/>
                    </a:cubicBezTo>
                    <a:cubicBezTo>
                      <a:pt x="463" y="1756"/>
                      <a:pt x="482" y="1737"/>
                      <a:pt x="516" y="1760"/>
                    </a:cubicBezTo>
                    <a:cubicBezTo>
                      <a:pt x="546" y="1780"/>
                      <a:pt x="506" y="1825"/>
                      <a:pt x="573" y="1866"/>
                    </a:cubicBezTo>
                    <a:cubicBezTo>
                      <a:pt x="628" y="1904"/>
                      <a:pt x="689" y="1876"/>
                      <a:pt x="716" y="1902"/>
                    </a:cubicBezTo>
                    <a:cubicBezTo>
                      <a:pt x="750" y="1943"/>
                      <a:pt x="694" y="1974"/>
                      <a:pt x="740" y="2023"/>
                    </a:cubicBezTo>
                    <a:cubicBezTo>
                      <a:pt x="762" y="2046"/>
                      <a:pt x="809" y="2069"/>
                      <a:pt x="849" y="2091"/>
                    </a:cubicBezTo>
                    <a:cubicBezTo>
                      <a:pt x="883" y="2095"/>
                      <a:pt x="930" y="2049"/>
                      <a:pt x="954" y="2071"/>
                    </a:cubicBezTo>
                    <a:cubicBezTo>
                      <a:pt x="968" y="2084"/>
                      <a:pt x="984" y="2102"/>
                      <a:pt x="992" y="2127"/>
                    </a:cubicBezTo>
                    <a:cubicBezTo>
                      <a:pt x="1002" y="2164"/>
                      <a:pt x="887" y="2165"/>
                      <a:pt x="981" y="2245"/>
                    </a:cubicBezTo>
                    <a:cubicBezTo>
                      <a:pt x="1005" y="2265"/>
                      <a:pt x="1055" y="2305"/>
                      <a:pt x="1085" y="2331"/>
                    </a:cubicBezTo>
                    <a:cubicBezTo>
                      <a:pt x="1124" y="2286"/>
                      <a:pt x="1237" y="2309"/>
                      <a:pt x="1209" y="2429"/>
                    </a:cubicBezTo>
                    <a:cubicBezTo>
                      <a:pt x="1186" y="2562"/>
                      <a:pt x="1312" y="2461"/>
                      <a:pt x="1356" y="2478"/>
                    </a:cubicBezTo>
                    <a:cubicBezTo>
                      <a:pt x="1391" y="2492"/>
                      <a:pt x="1395" y="2539"/>
                      <a:pt x="1479" y="2535"/>
                    </a:cubicBezTo>
                    <a:cubicBezTo>
                      <a:pt x="1525" y="2535"/>
                      <a:pt x="1585" y="2462"/>
                      <a:pt x="1599" y="2432"/>
                    </a:cubicBezTo>
                    <a:cubicBezTo>
                      <a:pt x="1619" y="2398"/>
                      <a:pt x="1521" y="2395"/>
                      <a:pt x="1608" y="2329"/>
                    </a:cubicBezTo>
                    <a:cubicBezTo>
                      <a:pt x="1688" y="2299"/>
                      <a:pt x="1809" y="2219"/>
                      <a:pt x="1898" y="2193"/>
                    </a:cubicBezTo>
                    <a:cubicBezTo>
                      <a:pt x="1896" y="2168"/>
                      <a:pt x="1863" y="2050"/>
                      <a:pt x="1845" y="2025"/>
                    </a:cubicBezTo>
                    <a:cubicBezTo>
                      <a:pt x="1822" y="2036"/>
                      <a:pt x="1800" y="2049"/>
                      <a:pt x="1776" y="2060"/>
                    </a:cubicBezTo>
                    <a:cubicBezTo>
                      <a:pt x="1758" y="2055"/>
                      <a:pt x="1759" y="2038"/>
                      <a:pt x="1752" y="2029"/>
                    </a:cubicBezTo>
                    <a:cubicBezTo>
                      <a:pt x="1724" y="2042"/>
                      <a:pt x="1702" y="2050"/>
                      <a:pt x="1617" y="2094"/>
                    </a:cubicBezTo>
                    <a:cubicBezTo>
                      <a:pt x="1583" y="2111"/>
                      <a:pt x="1596" y="2046"/>
                      <a:pt x="1558" y="2044"/>
                    </a:cubicBezTo>
                    <a:cubicBezTo>
                      <a:pt x="1525" y="2045"/>
                      <a:pt x="1499" y="2069"/>
                      <a:pt x="1478" y="2049"/>
                    </a:cubicBezTo>
                    <a:cubicBezTo>
                      <a:pt x="1506" y="2034"/>
                      <a:pt x="1514" y="1979"/>
                      <a:pt x="1512" y="1940"/>
                    </a:cubicBezTo>
                    <a:cubicBezTo>
                      <a:pt x="1552" y="1937"/>
                      <a:pt x="1586" y="1926"/>
                      <a:pt x="1587" y="1904"/>
                    </a:cubicBezTo>
                    <a:cubicBezTo>
                      <a:pt x="1591" y="1863"/>
                      <a:pt x="1596" y="1846"/>
                      <a:pt x="1618" y="1828"/>
                    </a:cubicBezTo>
                    <a:cubicBezTo>
                      <a:pt x="1642" y="1816"/>
                      <a:pt x="1688" y="1844"/>
                      <a:pt x="1742" y="1820"/>
                    </a:cubicBezTo>
                    <a:cubicBezTo>
                      <a:pt x="1769" y="1781"/>
                      <a:pt x="1702" y="1706"/>
                      <a:pt x="1711" y="1651"/>
                    </a:cubicBezTo>
                    <a:cubicBezTo>
                      <a:pt x="1722" y="1600"/>
                      <a:pt x="1849" y="1608"/>
                      <a:pt x="1859" y="1541"/>
                    </a:cubicBezTo>
                    <a:cubicBezTo>
                      <a:pt x="1876" y="1473"/>
                      <a:pt x="1810" y="1392"/>
                      <a:pt x="1758" y="1323"/>
                    </a:cubicBezTo>
                    <a:cubicBezTo>
                      <a:pt x="1746" y="1292"/>
                      <a:pt x="1740" y="1216"/>
                      <a:pt x="1770" y="1222"/>
                    </a:cubicBezTo>
                    <a:cubicBezTo>
                      <a:pt x="1888" y="1253"/>
                      <a:pt x="1880" y="1315"/>
                      <a:pt x="1935" y="1384"/>
                    </a:cubicBezTo>
                    <a:cubicBezTo>
                      <a:pt x="1965" y="1418"/>
                      <a:pt x="2037" y="1447"/>
                      <a:pt x="2087" y="1475"/>
                    </a:cubicBezTo>
                    <a:cubicBezTo>
                      <a:pt x="2172" y="1531"/>
                      <a:pt x="2108" y="1592"/>
                      <a:pt x="2137" y="1610"/>
                    </a:cubicBezTo>
                    <a:cubicBezTo>
                      <a:pt x="2172" y="1605"/>
                      <a:pt x="2207" y="1603"/>
                      <a:pt x="2253" y="1614"/>
                    </a:cubicBezTo>
                    <a:cubicBezTo>
                      <a:pt x="2291" y="1622"/>
                      <a:pt x="2323" y="1655"/>
                      <a:pt x="2361" y="1669"/>
                    </a:cubicBezTo>
                    <a:cubicBezTo>
                      <a:pt x="2376" y="1675"/>
                      <a:pt x="2394" y="1666"/>
                      <a:pt x="2410" y="1671"/>
                    </a:cubicBezTo>
                    <a:cubicBezTo>
                      <a:pt x="2432" y="1676"/>
                      <a:pt x="2411" y="1731"/>
                      <a:pt x="2434" y="1737"/>
                    </a:cubicBezTo>
                    <a:cubicBezTo>
                      <a:pt x="2476" y="1740"/>
                      <a:pt x="2532" y="1725"/>
                      <a:pt x="2548" y="1701"/>
                    </a:cubicBezTo>
                    <a:cubicBezTo>
                      <a:pt x="2554" y="1673"/>
                      <a:pt x="2508" y="1648"/>
                      <a:pt x="2504" y="1621"/>
                    </a:cubicBezTo>
                    <a:cubicBezTo>
                      <a:pt x="2499" y="1555"/>
                      <a:pt x="2540" y="1529"/>
                      <a:pt x="2543" y="1488"/>
                    </a:cubicBezTo>
                    <a:cubicBezTo>
                      <a:pt x="2546" y="1447"/>
                      <a:pt x="2474" y="1431"/>
                      <a:pt x="2500" y="1392"/>
                    </a:cubicBezTo>
                    <a:cubicBezTo>
                      <a:pt x="2549" y="1328"/>
                      <a:pt x="2677" y="1218"/>
                      <a:pt x="2750" y="1152"/>
                    </a:cubicBezTo>
                    <a:cubicBezTo>
                      <a:pt x="2750" y="1152"/>
                      <a:pt x="2750" y="1152"/>
                      <a:pt x="2750" y="1152"/>
                    </a:cubicBezTo>
                    <a:cubicBezTo>
                      <a:pt x="2693" y="1108"/>
                      <a:pt x="2636" y="1063"/>
                      <a:pt x="2606" y="1055"/>
                    </a:cubicBezTo>
                    <a:cubicBezTo>
                      <a:pt x="2569" y="1045"/>
                      <a:pt x="2542" y="1043"/>
                      <a:pt x="2536" y="1054"/>
                    </a:cubicBezTo>
                    <a:cubicBezTo>
                      <a:pt x="2532" y="1061"/>
                      <a:pt x="2566" y="1074"/>
                      <a:pt x="2547" y="1090"/>
                    </a:cubicBezTo>
                    <a:cubicBezTo>
                      <a:pt x="2486" y="1097"/>
                      <a:pt x="2453" y="1082"/>
                      <a:pt x="2433" y="1057"/>
                    </a:cubicBezTo>
                    <a:cubicBezTo>
                      <a:pt x="2414" y="1026"/>
                      <a:pt x="2387" y="936"/>
                      <a:pt x="2353" y="845"/>
                    </a:cubicBezTo>
                    <a:cubicBezTo>
                      <a:pt x="2259" y="732"/>
                      <a:pt x="2251" y="636"/>
                      <a:pt x="2256" y="58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16" name="Freeform 51"/>
              <p:cNvSpPr>
                <a:spLocks/>
              </p:cNvSpPr>
              <p:nvPr/>
            </p:nvSpPr>
            <p:spPr bwMode="auto">
              <a:xfrm>
                <a:off x="1598" y="1332"/>
                <a:ext cx="99" cy="105"/>
              </a:xfrm>
              <a:custGeom>
                <a:avLst/>
                <a:gdLst/>
                <a:ahLst/>
                <a:cxnLst>
                  <a:cxn ang="0">
                    <a:pos x="139" y="224"/>
                  </a:cxn>
                  <a:cxn ang="0">
                    <a:pos x="221" y="172"/>
                  </a:cxn>
                  <a:cxn ang="0">
                    <a:pos x="259" y="50"/>
                  </a:cxn>
                  <a:cxn ang="0">
                    <a:pos x="366" y="21"/>
                  </a:cxn>
                  <a:cxn ang="0">
                    <a:pos x="417" y="1"/>
                  </a:cxn>
                  <a:cxn ang="0">
                    <a:pos x="470" y="40"/>
                  </a:cxn>
                  <a:cxn ang="0">
                    <a:pos x="532" y="52"/>
                  </a:cxn>
                  <a:cxn ang="0">
                    <a:pos x="534" y="104"/>
                  </a:cxn>
                  <a:cxn ang="0">
                    <a:pos x="573" y="184"/>
                  </a:cxn>
                  <a:cxn ang="0">
                    <a:pos x="504" y="279"/>
                  </a:cxn>
                  <a:cxn ang="0">
                    <a:pos x="386" y="576"/>
                  </a:cxn>
                  <a:cxn ang="0">
                    <a:pos x="314" y="565"/>
                  </a:cxn>
                  <a:cxn ang="0">
                    <a:pos x="179" y="594"/>
                  </a:cxn>
                  <a:cxn ang="0">
                    <a:pos x="137" y="488"/>
                  </a:cxn>
                  <a:cxn ang="0">
                    <a:pos x="11" y="443"/>
                  </a:cxn>
                  <a:cxn ang="0">
                    <a:pos x="119" y="319"/>
                  </a:cxn>
                  <a:cxn ang="0">
                    <a:pos x="139" y="224"/>
                  </a:cxn>
                </a:cxnLst>
                <a:rect l="0" t="0" r="r" b="b"/>
                <a:pathLst>
                  <a:path w="577" h="615">
                    <a:moveTo>
                      <a:pt x="139" y="224"/>
                    </a:moveTo>
                    <a:cubicBezTo>
                      <a:pt x="157" y="197"/>
                      <a:pt x="202" y="199"/>
                      <a:pt x="221" y="172"/>
                    </a:cubicBezTo>
                    <a:cubicBezTo>
                      <a:pt x="249" y="133"/>
                      <a:pt x="227" y="86"/>
                      <a:pt x="259" y="50"/>
                    </a:cubicBezTo>
                    <a:cubicBezTo>
                      <a:pt x="283" y="24"/>
                      <a:pt x="332" y="33"/>
                      <a:pt x="366" y="21"/>
                    </a:cubicBezTo>
                    <a:cubicBezTo>
                      <a:pt x="385" y="14"/>
                      <a:pt x="397" y="0"/>
                      <a:pt x="417" y="1"/>
                    </a:cubicBezTo>
                    <a:cubicBezTo>
                      <a:pt x="441" y="1"/>
                      <a:pt x="448" y="30"/>
                      <a:pt x="470" y="40"/>
                    </a:cubicBezTo>
                    <a:cubicBezTo>
                      <a:pt x="486" y="48"/>
                      <a:pt x="521" y="38"/>
                      <a:pt x="532" y="52"/>
                    </a:cubicBezTo>
                    <a:cubicBezTo>
                      <a:pt x="542" y="63"/>
                      <a:pt x="528" y="92"/>
                      <a:pt x="534" y="104"/>
                    </a:cubicBezTo>
                    <a:cubicBezTo>
                      <a:pt x="550" y="137"/>
                      <a:pt x="577" y="148"/>
                      <a:pt x="573" y="184"/>
                    </a:cubicBezTo>
                    <a:cubicBezTo>
                      <a:pt x="570" y="230"/>
                      <a:pt x="525" y="239"/>
                      <a:pt x="504" y="279"/>
                    </a:cubicBezTo>
                    <a:cubicBezTo>
                      <a:pt x="476" y="381"/>
                      <a:pt x="455" y="493"/>
                      <a:pt x="386" y="576"/>
                    </a:cubicBezTo>
                    <a:cubicBezTo>
                      <a:pt x="359" y="595"/>
                      <a:pt x="335" y="563"/>
                      <a:pt x="314" y="565"/>
                    </a:cubicBezTo>
                    <a:cubicBezTo>
                      <a:pt x="268" y="569"/>
                      <a:pt x="220" y="615"/>
                      <a:pt x="179" y="594"/>
                    </a:cubicBezTo>
                    <a:cubicBezTo>
                      <a:pt x="142" y="576"/>
                      <a:pt x="167" y="517"/>
                      <a:pt x="137" y="488"/>
                    </a:cubicBezTo>
                    <a:cubicBezTo>
                      <a:pt x="106" y="458"/>
                      <a:pt x="12" y="486"/>
                      <a:pt x="11" y="443"/>
                    </a:cubicBezTo>
                    <a:cubicBezTo>
                      <a:pt x="0" y="367"/>
                      <a:pt x="83" y="346"/>
                      <a:pt x="119" y="319"/>
                    </a:cubicBezTo>
                    <a:cubicBezTo>
                      <a:pt x="134" y="292"/>
                      <a:pt x="122" y="250"/>
                      <a:pt x="139" y="224"/>
                    </a:cubicBezTo>
                    <a:close/>
                  </a:path>
                </a:pathLst>
              </a:custGeom>
              <a:solidFill>
                <a:srgbClr val="60BFF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17" name="Freeform 52"/>
              <p:cNvSpPr>
                <a:spLocks/>
              </p:cNvSpPr>
              <p:nvPr/>
            </p:nvSpPr>
            <p:spPr bwMode="auto">
              <a:xfrm>
                <a:off x="1725" y="1395"/>
                <a:ext cx="95" cy="117"/>
              </a:xfrm>
              <a:custGeom>
                <a:avLst/>
                <a:gdLst/>
                <a:ahLst/>
                <a:cxnLst>
                  <a:cxn ang="0">
                    <a:pos x="202" y="227"/>
                  </a:cxn>
                  <a:cxn ang="0">
                    <a:pos x="236" y="114"/>
                  </a:cxn>
                  <a:cxn ang="0">
                    <a:pos x="270" y="160"/>
                  </a:cxn>
                  <a:cxn ang="0">
                    <a:pos x="401" y="68"/>
                  </a:cxn>
                  <a:cxn ang="0">
                    <a:pos x="304" y="257"/>
                  </a:cxn>
                  <a:cxn ang="0">
                    <a:pos x="363" y="229"/>
                  </a:cxn>
                  <a:cxn ang="0">
                    <a:pos x="390" y="279"/>
                  </a:cxn>
                  <a:cxn ang="0">
                    <a:pos x="464" y="134"/>
                  </a:cxn>
                  <a:cxn ang="0">
                    <a:pos x="505" y="11"/>
                  </a:cxn>
                  <a:cxn ang="0">
                    <a:pos x="527" y="143"/>
                  </a:cxn>
                  <a:cxn ang="0">
                    <a:pos x="502" y="303"/>
                  </a:cxn>
                  <a:cxn ang="0">
                    <a:pos x="352" y="465"/>
                  </a:cxn>
                  <a:cxn ang="0">
                    <a:pos x="290" y="509"/>
                  </a:cxn>
                  <a:cxn ang="0">
                    <a:pos x="29" y="532"/>
                  </a:cxn>
                  <a:cxn ang="0">
                    <a:pos x="143" y="473"/>
                  </a:cxn>
                  <a:cxn ang="0">
                    <a:pos x="122" y="274"/>
                  </a:cxn>
                  <a:cxn ang="0">
                    <a:pos x="202" y="227"/>
                  </a:cxn>
                </a:cxnLst>
                <a:rect l="0" t="0" r="r" b="b"/>
                <a:pathLst>
                  <a:path w="556" h="685">
                    <a:moveTo>
                      <a:pt x="202" y="227"/>
                    </a:moveTo>
                    <a:cubicBezTo>
                      <a:pt x="211" y="182"/>
                      <a:pt x="217" y="124"/>
                      <a:pt x="236" y="114"/>
                    </a:cubicBezTo>
                    <a:cubicBezTo>
                      <a:pt x="259" y="112"/>
                      <a:pt x="230" y="171"/>
                      <a:pt x="270" y="160"/>
                    </a:cubicBezTo>
                    <a:cubicBezTo>
                      <a:pt x="321" y="141"/>
                      <a:pt x="360" y="98"/>
                      <a:pt x="401" y="68"/>
                    </a:cubicBezTo>
                    <a:cubicBezTo>
                      <a:pt x="440" y="139"/>
                      <a:pt x="266" y="207"/>
                      <a:pt x="304" y="257"/>
                    </a:cubicBezTo>
                    <a:cubicBezTo>
                      <a:pt x="321" y="265"/>
                      <a:pt x="348" y="224"/>
                      <a:pt x="363" y="229"/>
                    </a:cubicBezTo>
                    <a:cubicBezTo>
                      <a:pt x="384" y="236"/>
                      <a:pt x="356" y="277"/>
                      <a:pt x="390" y="279"/>
                    </a:cubicBezTo>
                    <a:cubicBezTo>
                      <a:pt x="462" y="234"/>
                      <a:pt x="477" y="212"/>
                      <a:pt x="464" y="134"/>
                    </a:cubicBezTo>
                    <a:cubicBezTo>
                      <a:pt x="498" y="109"/>
                      <a:pt x="463" y="0"/>
                      <a:pt x="505" y="11"/>
                    </a:cubicBezTo>
                    <a:cubicBezTo>
                      <a:pt x="556" y="26"/>
                      <a:pt x="528" y="85"/>
                      <a:pt x="527" y="143"/>
                    </a:cubicBezTo>
                    <a:cubicBezTo>
                      <a:pt x="526" y="205"/>
                      <a:pt x="527" y="261"/>
                      <a:pt x="502" y="303"/>
                    </a:cubicBezTo>
                    <a:cubicBezTo>
                      <a:pt x="480" y="341"/>
                      <a:pt x="367" y="309"/>
                      <a:pt x="352" y="465"/>
                    </a:cubicBezTo>
                    <a:cubicBezTo>
                      <a:pt x="346" y="494"/>
                      <a:pt x="300" y="490"/>
                      <a:pt x="290" y="509"/>
                    </a:cubicBezTo>
                    <a:cubicBezTo>
                      <a:pt x="201" y="685"/>
                      <a:pt x="0" y="628"/>
                      <a:pt x="29" y="532"/>
                    </a:cubicBezTo>
                    <a:cubicBezTo>
                      <a:pt x="72" y="507"/>
                      <a:pt x="126" y="519"/>
                      <a:pt x="143" y="473"/>
                    </a:cubicBezTo>
                    <a:cubicBezTo>
                      <a:pt x="159" y="418"/>
                      <a:pt x="98" y="340"/>
                      <a:pt x="122" y="274"/>
                    </a:cubicBezTo>
                    <a:cubicBezTo>
                      <a:pt x="130" y="234"/>
                      <a:pt x="176" y="237"/>
                      <a:pt x="202" y="227"/>
                    </a:cubicBezTo>
                    <a:close/>
                  </a:path>
                </a:pathLst>
              </a:custGeom>
              <a:solidFill>
                <a:srgbClr val="60BFF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18" name="Freeform 53"/>
              <p:cNvSpPr>
                <a:spLocks/>
              </p:cNvSpPr>
              <p:nvPr/>
            </p:nvSpPr>
            <p:spPr bwMode="auto">
              <a:xfrm>
                <a:off x="1640" y="1131"/>
                <a:ext cx="360" cy="390"/>
              </a:xfrm>
              <a:custGeom>
                <a:avLst/>
                <a:gdLst/>
                <a:ahLst/>
                <a:cxnLst>
                  <a:cxn ang="0">
                    <a:pos x="1516" y="1548"/>
                  </a:cxn>
                  <a:cxn ang="0">
                    <a:pos x="1567" y="1203"/>
                  </a:cxn>
                  <a:cxn ang="0">
                    <a:pos x="1737" y="1088"/>
                  </a:cxn>
                  <a:cxn ang="0">
                    <a:pos x="1867" y="1002"/>
                  </a:cxn>
                  <a:cxn ang="0">
                    <a:pos x="2003" y="660"/>
                  </a:cxn>
                  <a:cxn ang="0">
                    <a:pos x="2100" y="513"/>
                  </a:cxn>
                  <a:cxn ang="0">
                    <a:pos x="1974" y="345"/>
                  </a:cxn>
                  <a:cxn ang="0">
                    <a:pos x="1637" y="247"/>
                  </a:cxn>
                  <a:cxn ang="0">
                    <a:pos x="1333" y="377"/>
                  </a:cxn>
                  <a:cxn ang="0">
                    <a:pos x="1065" y="576"/>
                  </a:cxn>
                  <a:cxn ang="0">
                    <a:pos x="856" y="733"/>
                  </a:cxn>
                  <a:cxn ang="0">
                    <a:pos x="1" y="1051"/>
                  </a:cxn>
                  <a:cxn ang="0">
                    <a:pos x="12" y="1221"/>
                  </a:cxn>
                  <a:cxn ang="0">
                    <a:pos x="170" y="1172"/>
                  </a:cxn>
                  <a:cxn ang="0">
                    <a:pos x="285" y="1223"/>
                  </a:cxn>
                  <a:cxn ang="0">
                    <a:pos x="326" y="1355"/>
                  </a:cxn>
                  <a:cxn ang="0">
                    <a:pos x="148" y="1736"/>
                  </a:cxn>
                  <a:cxn ang="0">
                    <a:pos x="229" y="1697"/>
                  </a:cxn>
                  <a:cxn ang="0">
                    <a:pos x="348" y="1675"/>
                  </a:cxn>
                  <a:cxn ang="0">
                    <a:pos x="535" y="1882"/>
                  </a:cxn>
                  <a:cxn ang="0">
                    <a:pos x="636" y="2011"/>
                  </a:cxn>
                  <a:cxn ang="0">
                    <a:pos x="695" y="1765"/>
                  </a:cxn>
                  <a:cxn ang="0">
                    <a:pos x="763" y="1698"/>
                  </a:cxn>
                  <a:cxn ang="0">
                    <a:pos x="797" y="1795"/>
                  </a:cxn>
                  <a:cxn ang="0">
                    <a:pos x="883" y="1817"/>
                  </a:cxn>
                  <a:cxn ang="0">
                    <a:pos x="998" y="1549"/>
                  </a:cxn>
                  <a:cxn ang="0">
                    <a:pos x="995" y="1841"/>
                  </a:cxn>
                  <a:cxn ang="0">
                    <a:pos x="783" y="2047"/>
                  </a:cxn>
                  <a:cxn ang="0">
                    <a:pos x="864" y="2271"/>
                  </a:cxn>
                  <a:cxn ang="0">
                    <a:pos x="1100" y="2093"/>
                  </a:cxn>
                  <a:cxn ang="0">
                    <a:pos x="1170" y="1867"/>
                  </a:cxn>
                  <a:cxn ang="0">
                    <a:pos x="1364" y="1533"/>
                  </a:cxn>
                  <a:cxn ang="0">
                    <a:pos x="1536" y="1580"/>
                  </a:cxn>
                </a:cxnLst>
                <a:rect l="0" t="0" r="r" b="b"/>
                <a:pathLst>
                  <a:path w="2100" h="2273">
                    <a:moveTo>
                      <a:pt x="1536" y="1580"/>
                    </a:moveTo>
                    <a:cubicBezTo>
                      <a:pt x="1522" y="1572"/>
                      <a:pt x="1511" y="1563"/>
                      <a:pt x="1516" y="1548"/>
                    </a:cubicBezTo>
                    <a:cubicBezTo>
                      <a:pt x="1522" y="1504"/>
                      <a:pt x="1570" y="1487"/>
                      <a:pt x="1587" y="1430"/>
                    </a:cubicBezTo>
                    <a:cubicBezTo>
                      <a:pt x="1570" y="1350"/>
                      <a:pt x="1546" y="1250"/>
                      <a:pt x="1567" y="1203"/>
                    </a:cubicBezTo>
                    <a:cubicBezTo>
                      <a:pt x="1602" y="1186"/>
                      <a:pt x="1637" y="1169"/>
                      <a:pt x="1671" y="1152"/>
                    </a:cubicBezTo>
                    <a:cubicBezTo>
                      <a:pt x="1684" y="1123"/>
                      <a:pt x="1704" y="1096"/>
                      <a:pt x="1737" y="1088"/>
                    </a:cubicBezTo>
                    <a:cubicBezTo>
                      <a:pt x="1760" y="1069"/>
                      <a:pt x="1758" y="1040"/>
                      <a:pt x="1751" y="1009"/>
                    </a:cubicBezTo>
                    <a:cubicBezTo>
                      <a:pt x="1764" y="981"/>
                      <a:pt x="1823" y="1021"/>
                      <a:pt x="1867" y="1002"/>
                    </a:cubicBezTo>
                    <a:cubicBezTo>
                      <a:pt x="1923" y="978"/>
                      <a:pt x="1907" y="965"/>
                      <a:pt x="1967" y="970"/>
                    </a:cubicBezTo>
                    <a:cubicBezTo>
                      <a:pt x="2029" y="889"/>
                      <a:pt x="2007" y="771"/>
                      <a:pt x="2003" y="660"/>
                    </a:cubicBezTo>
                    <a:cubicBezTo>
                      <a:pt x="2046" y="643"/>
                      <a:pt x="2063" y="605"/>
                      <a:pt x="2051" y="565"/>
                    </a:cubicBezTo>
                    <a:cubicBezTo>
                      <a:pt x="2076" y="558"/>
                      <a:pt x="2098" y="546"/>
                      <a:pt x="2100" y="513"/>
                    </a:cubicBezTo>
                    <a:cubicBezTo>
                      <a:pt x="2046" y="478"/>
                      <a:pt x="1931" y="549"/>
                      <a:pt x="1901" y="473"/>
                    </a:cubicBezTo>
                    <a:cubicBezTo>
                      <a:pt x="1890" y="363"/>
                      <a:pt x="1965" y="371"/>
                      <a:pt x="1974" y="345"/>
                    </a:cubicBezTo>
                    <a:cubicBezTo>
                      <a:pt x="1946" y="281"/>
                      <a:pt x="1832" y="77"/>
                      <a:pt x="1775" y="0"/>
                    </a:cubicBezTo>
                    <a:cubicBezTo>
                      <a:pt x="1697" y="83"/>
                      <a:pt x="1684" y="214"/>
                      <a:pt x="1637" y="247"/>
                    </a:cubicBezTo>
                    <a:cubicBezTo>
                      <a:pt x="1585" y="287"/>
                      <a:pt x="1545" y="289"/>
                      <a:pt x="1448" y="279"/>
                    </a:cubicBezTo>
                    <a:cubicBezTo>
                      <a:pt x="1413" y="341"/>
                      <a:pt x="1378" y="367"/>
                      <a:pt x="1333" y="377"/>
                    </a:cubicBezTo>
                    <a:cubicBezTo>
                      <a:pt x="1299" y="386"/>
                      <a:pt x="1258" y="385"/>
                      <a:pt x="1207" y="384"/>
                    </a:cubicBezTo>
                    <a:cubicBezTo>
                      <a:pt x="1173" y="400"/>
                      <a:pt x="1316" y="619"/>
                      <a:pt x="1065" y="576"/>
                    </a:cubicBezTo>
                    <a:cubicBezTo>
                      <a:pt x="1012" y="615"/>
                      <a:pt x="1129" y="675"/>
                      <a:pt x="1031" y="724"/>
                    </a:cubicBezTo>
                    <a:cubicBezTo>
                      <a:pt x="968" y="755"/>
                      <a:pt x="917" y="686"/>
                      <a:pt x="856" y="733"/>
                    </a:cubicBezTo>
                    <a:cubicBezTo>
                      <a:pt x="783" y="834"/>
                      <a:pt x="863" y="909"/>
                      <a:pt x="801" y="1038"/>
                    </a:cubicBezTo>
                    <a:cubicBezTo>
                      <a:pt x="682" y="1191"/>
                      <a:pt x="352" y="1120"/>
                      <a:pt x="1" y="1051"/>
                    </a:cubicBezTo>
                    <a:cubicBezTo>
                      <a:pt x="0" y="1110"/>
                      <a:pt x="1" y="1168"/>
                      <a:pt x="8" y="1226"/>
                    </a:cubicBezTo>
                    <a:cubicBezTo>
                      <a:pt x="9" y="1225"/>
                      <a:pt x="11" y="1223"/>
                      <a:pt x="12" y="1221"/>
                    </a:cubicBezTo>
                    <a:cubicBezTo>
                      <a:pt x="36" y="1195"/>
                      <a:pt x="85" y="1204"/>
                      <a:pt x="119" y="1192"/>
                    </a:cubicBezTo>
                    <a:cubicBezTo>
                      <a:pt x="138" y="1185"/>
                      <a:pt x="150" y="1171"/>
                      <a:pt x="170" y="1172"/>
                    </a:cubicBezTo>
                    <a:cubicBezTo>
                      <a:pt x="194" y="1172"/>
                      <a:pt x="201" y="1201"/>
                      <a:pt x="223" y="1211"/>
                    </a:cubicBezTo>
                    <a:cubicBezTo>
                      <a:pt x="239" y="1219"/>
                      <a:pt x="274" y="1209"/>
                      <a:pt x="285" y="1223"/>
                    </a:cubicBezTo>
                    <a:cubicBezTo>
                      <a:pt x="295" y="1234"/>
                      <a:pt x="281" y="1263"/>
                      <a:pt x="287" y="1275"/>
                    </a:cubicBezTo>
                    <a:cubicBezTo>
                      <a:pt x="303" y="1308"/>
                      <a:pt x="330" y="1319"/>
                      <a:pt x="326" y="1355"/>
                    </a:cubicBezTo>
                    <a:cubicBezTo>
                      <a:pt x="323" y="1401"/>
                      <a:pt x="278" y="1410"/>
                      <a:pt x="257" y="1450"/>
                    </a:cubicBezTo>
                    <a:cubicBezTo>
                      <a:pt x="230" y="1548"/>
                      <a:pt x="210" y="1654"/>
                      <a:pt x="148" y="1736"/>
                    </a:cubicBezTo>
                    <a:cubicBezTo>
                      <a:pt x="159" y="1738"/>
                      <a:pt x="172" y="1738"/>
                      <a:pt x="185" y="1736"/>
                    </a:cubicBezTo>
                    <a:cubicBezTo>
                      <a:pt x="198" y="1728"/>
                      <a:pt x="191" y="1689"/>
                      <a:pt x="229" y="1697"/>
                    </a:cubicBezTo>
                    <a:cubicBezTo>
                      <a:pt x="304" y="1708"/>
                      <a:pt x="288" y="1806"/>
                      <a:pt x="345" y="1779"/>
                    </a:cubicBezTo>
                    <a:cubicBezTo>
                      <a:pt x="395" y="1761"/>
                      <a:pt x="333" y="1701"/>
                      <a:pt x="348" y="1675"/>
                    </a:cubicBezTo>
                    <a:cubicBezTo>
                      <a:pt x="408" y="1660"/>
                      <a:pt x="420" y="1752"/>
                      <a:pt x="425" y="1816"/>
                    </a:cubicBezTo>
                    <a:cubicBezTo>
                      <a:pt x="432" y="1863"/>
                      <a:pt x="480" y="1866"/>
                      <a:pt x="535" y="1882"/>
                    </a:cubicBezTo>
                    <a:cubicBezTo>
                      <a:pt x="563" y="1891"/>
                      <a:pt x="578" y="1969"/>
                      <a:pt x="570" y="2053"/>
                    </a:cubicBezTo>
                    <a:cubicBezTo>
                      <a:pt x="598" y="2046"/>
                      <a:pt x="625" y="2041"/>
                      <a:pt x="636" y="2011"/>
                    </a:cubicBezTo>
                    <a:cubicBezTo>
                      <a:pt x="652" y="1956"/>
                      <a:pt x="591" y="1878"/>
                      <a:pt x="615" y="1812"/>
                    </a:cubicBezTo>
                    <a:cubicBezTo>
                      <a:pt x="623" y="1772"/>
                      <a:pt x="669" y="1775"/>
                      <a:pt x="695" y="1765"/>
                    </a:cubicBezTo>
                    <a:cubicBezTo>
                      <a:pt x="704" y="1720"/>
                      <a:pt x="710" y="1662"/>
                      <a:pt x="729" y="1652"/>
                    </a:cubicBezTo>
                    <a:cubicBezTo>
                      <a:pt x="752" y="1650"/>
                      <a:pt x="723" y="1709"/>
                      <a:pt x="763" y="1698"/>
                    </a:cubicBezTo>
                    <a:cubicBezTo>
                      <a:pt x="814" y="1679"/>
                      <a:pt x="853" y="1636"/>
                      <a:pt x="894" y="1606"/>
                    </a:cubicBezTo>
                    <a:cubicBezTo>
                      <a:pt x="933" y="1677"/>
                      <a:pt x="759" y="1745"/>
                      <a:pt x="797" y="1795"/>
                    </a:cubicBezTo>
                    <a:cubicBezTo>
                      <a:pt x="814" y="1803"/>
                      <a:pt x="841" y="1762"/>
                      <a:pt x="856" y="1767"/>
                    </a:cubicBezTo>
                    <a:cubicBezTo>
                      <a:pt x="877" y="1774"/>
                      <a:pt x="849" y="1815"/>
                      <a:pt x="883" y="1817"/>
                    </a:cubicBezTo>
                    <a:cubicBezTo>
                      <a:pt x="955" y="1772"/>
                      <a:pt x="970" y="1750"/>
                      <a:pt x="957" y="1672"/>
                    </a:cubicBezTo>
                    <a:cubicBezTo>
                      <a:pt x="991" y="1647"/>
                      <a:pt x="956" y="1538"/>
                      <a:pt x="998" y="1549"/>
                    </a:cubicBezTo>
                    <a:cubicBezTo>
                      <a:pt x="1049" y="1564"/>
                      <a:pt x="1021" y="1623"/>
                      <a:pt x="1020" y="1681"/>
                    </a:cubicBezTo>
                    <a:cubicBezTo>
                      <a:pt x="1019" y="1743"/>
                      <a:pt x="1020" y="1799"/>
                      <a:pt x="995" y="1841"/>
                    </a:cubicBezTo>
                    <a:cubicBezTo>
                      <a:pt x="973" y="1879"/>
                      <a:pt x="860" y="1847"/>
                      <a:pt x="845" y="2003"/>
                    </a:cubicBezTo>
                    <a:cubicBezTo>
                      <a:pt x="839" y="2032"/>
                      <a:pt x="793" y="2028"/>
                      <a:pt x="783" y="2047"/>
                    </a:cubicBezTo>
                    <a:cubicBezTo>
                      <a:pt x="773" y="2068"/>
                      <a:pt x="761" y="2085"/>
                      <a:pt x="748" y="2099"/>
                    </a:cubicBezTo>
                    <a:cubicBezTo>
                      <a:pt x="804" y="2097"/>
                      <a:pt x="883" y="2212"/>
                      <a:pt x="864" y="2271"/>
                    </a:cubicBezTo>
                    <a:cubicBezTo>
                      <a:pt x="874" y="2272"/>
                      <a:pt x="883" y="2273"/>
                      <a:pt x="895" y="2273"/>
                    </a:cubicBezTo>
                    <a:cubicBezTo>
                      <a:pt x="1041" y="2273"/>
                      <a:pt x="1065" y="2130"/>
                      <a:pt x="1100" y="2093"/>
                    </a:cubicBezTo>
                    <a:cubicBezTo>
                      <a:pt x="1161" y="2049"/>
                      <a:pt x="1264" y="2002"/>
                      <a:pt x="1270" y="1950"/>
                    </a:cubicBezTo>
                    <a:cubicBezTo>
                      <a:pt x="1241" y="1869"/>
                      <a:pt x="1193" y="1913"/>
                      <a:pt x="1170" y="1867"/>
                    </a:cubicBezTo>
                    <a:cubicBezTo>
                      <a:pt x="1126" y="1795"/>
                      <a:pt x="1278" y="1657"/>
                      <a:pt x="1317" y="1610"/>
                    </a:cubicBezTo>
                    <a:cubicBezTo>
                      <a:pt x="1339" y="1585"/>
                      <a:pt x="1326" y="1553"/>
                      <a:pt x="1364" y="1533"/>
                    </a:cubicBezTo>
                    <a:cubicBezTo>
                      <a:pt x="1392" y="1519"/>
                      <a:pt x="1424" y="1613"/>
                      <a:pt x="1461" y="1608"/>
                    </a:cubicBezTo>
                    <a:cubicBezTo>
                      <a:pt x="1481" y="1611"/>
                      <a:pt x="1507" y="1600"/>
                      <a:pt x="1536" y="158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19" name="Freeform 54"/>
              <p:cNvSpPr>
                <a:spLocks/>
              </p:cNvSpPr>
              <p:nvPr/>
            </p:nvSpPr>
            <p:spPr bwMode="auto">
              <a:xfrm>
                <a:off x="1025" y="2454"/>
                <a:ext cx="180" cy="258"/>
              </a:xfrm>
              <a:custGeom>
                <a:avLst/>
                <a:gdLst/>
                <a:ahLst/>
                <a:cxnLst>
                  <a:cxn ang="0">
                    <a:pos x="91" y="607"/>
                  </a:cxn>
                  <a:cxn ang="0">
                    <a:pos x="120" y="710"/>
                  </a:cxn>
                  <a:cxn ang="0">
                    <a:pos x="174" y="1081"/>
                  </a:cxn>
                  <a:cxn ang="0">
                    <a:pos x="188" y="1358"/>
                  </a:cxn>
                  <a:cxn ang="0">
                    <a:pos x="577" y="1488"/>
                  </a:cxn>
                  <a:cxn ang="0">
                    <a:pos x="597" y="1244"/>
                  </a:cxn>
                  <a:cxn ang="0">
                    <a:pos x="603" y="1096"/>
                  </a:cxn>
                  <a:cxn ang="0">
                    <a:pos x="637" y="916"/>
                  </a:cxn>
                  <a:cxn ang="0">
                    <a:pos x="744" y="880"/>
                  </a:cxn>
                  <a:cxn ang="0">
                    <a:pos x="932" y="732"/>
                  </a:cxn>
                  <a:cxn ang="0">
                    <a:pos x="800" y="718"/>
                  </a:cxn>
                  <a:cxn ang="0">
                    <a:pos x="852" y="696"/>
                  </a:cxn>
                  <a:cxn ang="0">
                    <a:pos x="932" y="499"/>
                  </a:cxn>
                  <a:cxn ang="0">
                    <a:pos x="900" y="337"/>
                  </a:cxn>
                  <a:cxn ang="0">
                    <a:pos x="1039" y="327"/>
                  </a:cxn>
                  <a:cxn ang="0">
                    <a:pos x="868" y="32"/>
                  </a:cxn>
                  <a:cxn ang="0">
                    <a:pos x="645" y="21"/>
                  </a:cxn>
                  <a:cxn ang="0">
                    <a:pos x="658" y="131"/>
                  </a:cxn>
                  <a:cxn ang="0">
                    <a:pos x="485" y="105"/>
                  </a:cxn>
                  <a:cxn ang="0">
                    <a:pos x="595" y="224"/>
                  </a:cxn>
                  <a:cxn ang="0">
                    <a:pos x="528" y="248"/>
                  </a:cxn>
                  <a:cxn ang="0">
                    <a:pos x="606" y="316"/>
                  </a:cxn>
                  <a:cxn ang="0">
                    <a:pos x="619" y="423"/>
                  </a:cxn>
                  <a:cxn ang="0">
                    <a:pos x="724" y="449"/>
                  </a:cxn>
                  <a:cxn ang="0">
                    <a:pos x="537" y="555"/>
                  </a:cxn>
                  <a:cxn ang="0">
                    <a:pos x="504" y="589"/>
                  </a:cxn>
                  <a:cxn ang="0">
                    <a:pos x="425" y="722"/>
                  </a:cxn>
                  <a:cxn ang="0">
                    <a:pos x="349" y="657"/>
                  </a:cxn>
                  <a:cxn ang="0">
                    <a:pos x="203" y="705"/>
                  </a:cxn>
                  <a:cxn ang="0">
                    <a:pos x="91" y="607"/>
                  </a:cxn>
                </a:cxnLst>
                <a:rect l="0" t="0" r="r" b="b"/>
                <a:pathLst>
                  <a:path w="1048" h="1503">
                    <a:moveTo>
                      <a:pt x="91" y="607"/>
                    </a:moveTo>
                    <a:cubicBezTo>
                      <a:pt x="96" y="649"/>
                      <a:pt x="103" y="687"/>
                      <a:pt x="120" y="710"/>
                    </a:cubicBezTo>
                    <a:cubicBezTo>
                      <a:pt x="0" y="795"/>
                      <a:pt x="157" y="926"/>
                      <a:pt x="174" y="1081"/>
                    </a:cubicBezTo>
                    <a:cubicBezTo>
                      <a:pt x="181" y="1197"/>
                      <a:pt x="181" y="1242"/>
                      <a:pt x="188" y="1358"/>
                    </a:cubicBezTo>
                    <a:cubicBezTo>
                      <a:pt x="194" y="1503"/>
                      <a:pt x="452" y="1469"/>
                      <a:pt x="577" y="1488"/>
                    </a:cubicBezTo>
                    <a:cubicBezTo>
                      <a:pt x="587" y="1389"/>
                      <a:pt x="595" y="1300"/>
                      <a:pt x="597" y="1244"/>
                    </a:cubicBezTo>
                    <a:cubicBezTo>
                      <a:pt x="597" y="1182"/>
                      <a:pt x="626" y="1152"/>
                      <a:pt x="603" y="1096"/>
                    </a:cubicBezTo>
                    <a:cubicBezTo>
                      <a:pt x="677" y="1006"/>
                      <a:pt x="617" y="972"/>
                      <a:pt x="637" y="916"/>
                    </a:cubicBezTo>
                    <a:cubicBezTo>
                      <a:pt x="673" y="889"/>
                      <a:pt x="708" y="883"/>
                      <a:pt x="744" y="880"/>
                    </a:cubicBezTo>
                    <a:cubicBezTo>
                      <a:pt x="796" y="846"/>
                      <a:pt x="738" y="766"/>
                      <a:pt x="932" y="732"/>
                    </a:cubicBezTo>
                    <a:cubicBezTo>
                      <a:pt x="940" y="693"/>
                      <a:pt x="876" y="719"/>
                      <a:pt x="800" y="718"/>
                    </a:cubicBezTo>
                    <a:cubicBezTo>
                      <a:pt x="774" y="688"/>
                      <a:pt x="835" y="703"/>
                      <a:pt x="852" y="696"/>
                    </a:cubicBezTo>
                    <a:cubicBezTo>
                      <a:pt x="901" y="620"/>
                      <a:pt x="929" y="556"/>
                      <a:pt x="932" y="499"/>
                    </a:cubicBezTo>
                    <a:cubicBezTo>
                      <a:pt x="925" y="448"/>
                      <a:pt x="880" y="426"/>
                      <a:pt x="900" y="337"/>
                    </a:cubicBezTo>
                    <a:cubicBezTo>
                      <a:pt x="938" y="343"/>
                      <a:pt x="986" y="338"/>
                      <a:pt x="1039" y="327"/>
                    </a:cubicBezTo>
                    <a:cubicBezTo>
                      <a:pt x="1048" y="216"/>
                      <a:pt x="931" y="89"/>
                      <a:pt x="868" y="32"/>
                    </a:cubicBezTo>
                    <a:cubicBezTo>
                      <a:pt x="767" y="63"/>
                      <a:pt x="698" y="0"/>
                      <a:pt x="645" y="21"/>
                    </a:cubicBezTo>
                    <a:cubicBezTo>
                      <a:pt x="588" y="49"/>
                      <a:pt x="688" y="120"/>
                      <a:pt x="658" y="131"/>
                    </a:cubicBezTo>
                    <a:cubicBezTo>
                      <a:pt x="600" y="162"/>
                      <a:pt x="535" y="61"/>
                      <a:pt x="485" y="105"/>
                    </a:cubicBezTo>
                    <a:cubicBezTo>
                      <a:pt x="469" y="144"/>
                      <a:pt x="596" y="128"/>
                      <a:pt x="595" y="224"/>
                    </a:cubicBezTo>
                    <a:cubicBezTo>
                      <a:pt x="586" y="242"/>
                      <a:pt x="549" y="244"/>
                      <a:pt x="528" y="248"/>
                    </a:cubicBezTo>
                    <a:cubicBezTo>
                      <a:pt x="549" y="287"/>
                      <a:pt x="601" y="288"/>
                      <a:pt x="606" y="316"/>
                    </a:cubicBezTo>
                    <a:cubicBezTo>
                      <a:pt x="612" y="369"/>
                      <a:pt x="523" y="352"/>
                      <a:pt x="619" y="423"/>
                    </a:cubicBezTo>
                    <a:cubicBezTo>
                      <a:pt x="695" y="390"/>
                      <a:pt x="724" y="412"/>
                      <a:pt x="724" y="449"/>
                    </a:cubicBezTo>
                    <a:cubicBezTo>
                      <a:pt x="725" y="488"/>
                      <a:pt x="656" y="549"/>
                      <a:pt x="537" y="555"/>
                    </a:cubicBezTo>
                    <a:lnTo>
                      <a:pt x="504" y="589"/>
                    </a:lnTo>
                    <a:cubicBezTo>
                      <a:pt x="470" y="627"/>
                      <a:pt x="481" y="709"/>
                      <a:pt x="425" y="722"/>
                    </a:cubicBezTo>
                    <a:cubicBezTo>
                      <a:pt x="390" y="718"/>
                      <a:pt x="382" y="671"/>
                      <a:pt x="349" y="657"/>
                    </a:cubicBezTo>
                    <a:cubicBezTo>
                      <a:pt x="313" y="679"/>
                      <a:pt x="268" y="728"/>
                      <a:pt x="203" y="705"/>
                    </a:cubicBezTo>
                    <a:cubicBezTo>
                      <a:pt x="143" y="683"/>
                      <a:pt x="114" y="641"/>
                      <a:pt x="91" y="607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20" name="Freeform 55"/>
              <p:cNvSpPr>
                <a:spLocks/>
              </p:cNvSpPr>
              <p:nvPr/>
            </p:nvSpPr>
            <p:spPr bwMode="auto">
              <a:xfrm>
                <a:off x="993" y="2451"/>
                <a:ext cx="109" cy="77"/>
              </a:xfrm>
              <a:custGeom>
                <a:avLst/>
                <a:gdLst/>
                <a:ahLst/>
                <a:cxnLst>
                  <a:cxn ang="0">
                    <a:pos x="5" y="106"/>
                  </a:cxn>
                  <a:cxn ang="0">
                    <a:pos x="223" y="391"/>
                  </a:cxn>
                  <a:cxn ang="0">
                    <a:pos x="249" y="425"/>
                  </a:cxn>
                  <a:cxn ang="0">
                    <a:pos x="325" y="431"/>
                  </a:cxn>
                  <a:cxn ang="0">
                    <a:pos x="402" y="176"/>
                  </a:cxn>
                  <a:cxn ang="0">
                    <a:pos x="536" y="269"/>
                  </a:cxn>
                  <a:cxn ang="0">
                    <a:pos x="633" y="190"/>
                  </a:cxn>
                  <a:cxn ang="0">
                    <a:pos x="543" y="150"/>
                  </a:cxn>
                  <a:cxn ang="0">
                    <a:pos x="481" y="0"/>
                  </a:cxn>
                  <a:cxn ang="0">
                    <a:pos x="423" y="90"/>
                  </a:cxn>
                  <a:cxn ang="0">
                    <a:pos x="303" y="130"/>
                  </a:cxn>
                  <a:cxn ang="0">
                    <a:pos x="181" y="79"/>
                  </a:cxn>
                  <a:cxn ang="0">
                    <a:pos x="5" y="106"/>
                  </a:cxn>
                </a:cxnLst>
                <a:rect l="0" t="0" r="r" b="b"/>
                <a:pathLst>
                  <a:path w="633" h="448">
                    <a:moveTo>
                      <a:pt x="5" y="106"/>
                    </a:moveTo>
                    <a:cubicBezTo>
                      <a:pt x="11" y="247"/>
                      <a:pt x="0" y="348"/>
                      <a:pt x="223" y="391"/>
                    </a:cubicBezTo>
                    <a:cubicBezTo>
                      <a:pt x="234" y="399"/>
                      <a:pt x="242" y="411"/>
                      <a:pt x="249" y="425"/>
                    </a:cubicBezTo>
                    <a:cubicBezTo>
                      <a:pt x="274" y="437"/>
                      <a:pt x="303" y="448"/>
                      <a:pt x="325" y="431"/>
                    </a:cubicBezTo>
                    <a:cubicBezTo>
                      <a:pt x="394" y="379"/>
                      <a:pt x="327" y="213"/>
                      <a:pt x="402" y="176"/>
                    </a:cubicBezTo>
                    <a:cubicBezTo>
                      <a:pt x="466" y="172"/>
                      <a:pt x="488" y="267"/>
                      <a:pt x="536" y="269"/>
                    </a:cubicBezTo>
                    <a:cubicBezTo>
                      <a:pt x="575" y="264"/>
                      <a:pt x="575" y="186"/>
                      <a:pt x="633" y="190"/>
                    </a:cubicBezTo>
                    <a:cubicBezTo>
                      <a:pt x="611" y="151"/>
                      <a:pt x="574" y="178"/>
                      <a:pt x="543" y="150"/>
                    </a:cubicBezTo>
                    <a:cubicBezTo>
                      <a:pt x="518" y="132"/>
                      <a:pt x="506" y="18"/>
                      <a:pt x="481" y="0"/>
                    </a:cubicBezTo>
                    <a:cubicBezTo>
                      <a:pt x="450" y="16"/>
                      <a:pt x="443" y="84"/>
                      <a:pt x="423" y="90"/>
                    </a:cubicBezTo>
                    <a:cubicBezTo>
                      <a:pt x="392" y="99"/>
                      <a:pt x="335" y="136"/>
                      <a:pt x="303" y="130"/>
                    </a:cubicBezTo>
                    <a:cubicBezTo>
                      <a:pt x="251" y="120"/>
                      <a:pt x="222" y="72"/>
                      <a:pt x="181" y="79"/>
                    </a:cubicBezTo>
                    <a:cubicBezTo>
                      <a:pt x="143" y="104"/>
                      <a:pt x="90" y="140"/>
                      <a:pt x="5" y="106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21" name="Freeform 56"/>
              <p:cNvSpPr>
                <a:spLocks/>
              </p:cNvSpPr>
              <p:nvPr/>
            </p:nvSpPr>
            <p:spPr bwMode="auto">
              <a:xfrm>
                <a:off x="1036" y="2480"/>
                <a:ext cx="114" cy="99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29" y="455"/>
                  </a:cxn>
                  <a:cxn ang="0">
                    <a:pos x="141" y="553"/>
                  </a:cxn>
                  <a:cxn ang="0">
                    <a:pos x="287" y="505"/>
                  </a:cxn>
                  <a:cxn ang="0">
                    <a:pos x="363" y="570"/>
                  </a:cxn>
                  <a:cxn ang="0">
                    <a:pos x="442" y="437"/>
                  </a:cxn>
                  <a:cxn ang="0">
                    <a:pos x="475" y="403"/>
                  </a:cxn>
                  <a:cxn ang="0">
                    <a:pos x="662" y="297"/>
                  </a:cxn>
                  <a:cxn ang="0">
                    <a:pos x="557" y="271"/>
                  </a:cxn>
                  <a:cxn ang="0">
                    <a:pos x="544" y="164"/>
                  </a:cxn>
                  <a:cxn ang="0">
                    <a:pos x="466" y="96"/>
                  </a:cxn>
                  <a:cxn ang="0">
                    <a:pos x="466" y="96"/>
                  </a:cxn>
                  <a:cxn ang="0">
                    <a:pos x="415" y="85"/>
                  </a:cxn>
                  <a:cxn ang="0">
                    <a:pos x="384" y="18"/>
                  </a:cxn>
                  <a:cxn ang="0">
                    <a:pos x="384" y="18"/>
                  </a:cxn>
                  <a:cxn ang="0">
                    <a:pos x="287" y="97"/>
                  </a:cxn>
                  <a:cxn ang="0">
                    <a:pos x="153" y="4"/>
                  </a:cxn>
                  <a:cxn ang="0">
                    <a:pos x="76" y="259"/>
                  </a:cxn>
                  <a:cxn ang="0">
                    <a:pos x="0" y="253"/>
                  </a:cxn>
                </a:cxnLst>
                <a:rect l="0" t="0" r="r" b="b"/>
                <a:pathLst>
                  <a:path w="663" h="576">
                    <a:moveTo>
                      <a:pt x="0" y="253"/>
                    </a:moveTo>
                    <a:cubicBezTo>
                      <a:pt x="22" y="304"/>
                      <a:pt x="22" y="386"/>
                      <a:pt x="29" y="455"/>
                    </a:cubicBezTo>
                    <a:cubicBezTo>
                      <a:pt x="52" y="489"/>
                      <a:pt x="81" y="531"/>
                      <a:pt x="141" y="553"/>
                    </a:cubicBezTo>
                    <a:cubicBezTo>
                      <a:pt x="206" y="576"/>
                      <a:pt x="251" y="527"/>
                      <a:pt x="287" y="505"/>
                    </a:cubicBezTo>
                    <a:cubicBezTo>
                      <a:pt x="320" y="519"/>
                      <a:pt x="328" y="566"/>
                      <a:pt x="363" y="570"/>
                    </a:cubicBezTo>
                    <a:cubicBezTo>
                      <a:pt x="419" y="557"/>
                      <a:pt x="408" y="475"/>
                      <a:pt x="442" y="437"/>
                    </a:cubicBezTo>
                    <a:lnTo>
                      <a:pt x="475" y="403"/>
                    </a:lnTo>
                    <a:cubicBezTo>
                      <a:pt x="594" y="397"/>
                      <a:pt x="663" y="336"/>
                      <a:pt x="662" y="297"/>
                    </a:cubicBezTo>
                    <a:cubicBezTo>
                      <a:pt x="662" y="260"/>
                      <a:pt x="633" y="238"/>
                      <a:pt x="557" y="271"/>
                    </a:cubicBezTo>
                    <a:cubicBezTo>
                      <a:pt x="461" y="200"/>
                      <a:pt x="550" y="217"/>
                      <a:pt x="544" y="164"/>
                    </a:cubicBezTo>
                    <a:cubicBezTo>
                      <a:pt x="539" y="136"/>
                      <a:pt x="488" y="135"/>
                      <a:pt x="466" y="96"/>
                    </a:cubicBezTo>
                    <a:lnTo>
                      <a:pt x="466" y="96"/>
                    </a:lnTo>
                    <a:cubicBezTo>
                      <a:pt x="453" y="93"/>
                      <a:pt x="428" y="97"/>
                      <a:pt x="415" y="85"/>
                    </a:cubicBezTo>
                    <a:cubicBezTo>
                      <a:pt x="400" y="71"/>
                      <a:pt x="410" y="28"/>
                      <a:pt x="384" y="18"/>
                    </a:cubicBezTo>
                    <a:cubicBezTo>
                      <a:pt x="384" y="18"/>
                      <a:pt x="384" y="18"/>
                      <a:pt x="384" y="18"/>
                    </a:cubicBezTo>
                    <a:cubicBezTo>
                      <a:pt x="326" y="14"/>
                      <a:pt x="326" y="92"/>
                      <a:pt x="287" y="97"/>
                    </a:cubicBezTo>
                    <a:cubicBezTo>
                      <a:pt x="239" y="95"/>
                      <a:pt x="217" y="0"/>
                      <a:pt x="153" y="4"/>
                    </a:cubicBezTo>
                    <a:cubicBezTo>
                      <a:pt x="78" y="41"/>
                      <a:pt x="145" y="207"/>
                      <a:pt x="76" y="259"/>
                    </a:cubicBezTo>
                    <a:cubicBezTo>
                      <a:pt x="54" y="276"/>
                      <a:pt x="25" y="265"/>
                      <a:pt x="0" y="25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22" name="Freeform 57"/>
              <p:cNvSpPr>
                <a:spLocks/>
              </p:cNvSpPr>
              <p:nvPr/>
            </p:nvSpPr>
            <p:spPr bwMode="auto">
              <a:xfrm>
                <a:off x="1239" y="2273"/>
                <a:ext cx="142" cy="246"/>
              </a:xfrm>
              <a:custGeom>
                <a:avLst/>
                <a:gdLst/>
                <a:ahLst/>
                <a:cxnLst>
                  <a:cxn ang="0">
                    <a:pos x="727" y="1363"/>
                  </a:cxn>
                  <a:cxn ang="0">
                    <a:pos x="595" y="1147"/>
                  </a:cxn>
                  <a:cxn ang="0">
                    <a:pos x="731" y="1176"/>
                  </a:cxn>
                  <a:cxn ang="0">
                    <a:pos x="809" y="820"/>
                  </a:cxn>
                  <a:cxn ang="0">
                    <a:pos x="617" y="600"/>
                  </a:cxn>
                  <a:cxn ang="0">
                    <a:pos x="730" y="506"/>
                  </a:cxn>
                  <a:cxn ang="0">
                    <a:pos x="686" y="303"/>
                  </a:cxn>
                  <a:cxn ang="0">
                    <a:pos x="757" y="275"/>
                  </a:cxn>
                  <a:cxn ang="0">
                    <a:pos x="732" y="144"/>
                  </a:cxn>
                  <a:cxn ang="0">
                    <a:pos x="662" y="114"/>
                  </a:cxn>
                  <a:cxn ang="0">
                    <a:pos x="574" y="50"/>
                  </a:cxn>
                  <a:cxn ang="0">
                    <a:pos x="461" y="13"/>
                  </a:cxn>
                  <a:cxn ang="0">
                    <a:pos x="384" y="50"/>
                  </a:cxn>
                  <a:cxn ang="0">
                    <a:pos x="395" y="212"/>
                  </a:cxn>
                  <a:cxn ang="0">
                    <a:pos x="447" y="252"/>
                  </a:cxn>
                  <a:cxn ang="0">
                    <a:pos x="343" y="384"/>
                  </a:cxn>
                  <a:cxn ang="0">
                    <a:pos x="362" y="579"/>
                  </a:cxn>
                  <a:cxn ang="0">
                    <a:pos x="334" y="899"/>
                  </a:cxn>
                  <a:cxn ang="0">
                    <a:pos x="218" y="903"/>
                  </a:cxn>
                  <a:cxn ang="0">
                    <a:pos x="97" y="827"/>
                  </a:cxn>
                  <a:cxn ang="0">
                    <a:pos x="138" y="925"/>
                  </a:cxn>
                  <a:cxn ang="0">
                    <a:pos x="108" y="972"/>
                  </a:cxn>
                  <a:cxn ang="0">
                    <a:pos x="160" y="1017"/>
                  </a:cxn>
                  <a:cxn ang="0">
                    <a:pos x="36" y="1077"/>
                  </a:cxn>
                  <a:cxn ang="0">
                    <a:pos x="120" y="1191"/>
                  </a:cxn>
                  <a:cxn ang="0">
                    <a:pos x="140" y="1303"/>
                  </a:cxn>
                  <a:cxn ang="0">
                    <a:pos x="319" y="1326"/>
                  </a:cxn>
                  <a:cxn ang="0">
                    <a:pos x="561" y="1402"/>
                  </a:cxn>
                  <a:cxn ang="0">
                    <a:pos x="727" y="1363"/>
                  </a:cxn>
                </a:cxnLst>
                <a:rect l="0" t="0" r="r" b="b"/>
                <a:pathLst>
                  <a:path w="825" h="1434">
                    <a:moveTo>
                      <a:pt x="727" y="1363"/>
                    </a:moveTo>
                    <a:cubicBezTo>
                      <a:pt x="634" y="1279"/>
                      <a:pt x="590" y="1207"/>
                      <a:pt x="595" y="1147"/>
                    </a:cubicBezTo>
                    <a:cubicBezTo>
                      <a:pt x="612" y="1064"/>
                      <a:pt x="716" y="1168"/>
                      <a:pt x="731" y="1176"/>
                    </a:cubicBezTo>
                    <a:cubicBezTo>
                      <a:pt x="742" y="1055"/>
                      <a:pt x="762" y="935"/>
                      <a:pt x="809" y="820"/>
                    </a:cubicBezTo>
                    <a:cubicBezTo>
                      <a:pt x="825" y="738"/>
                      <a:pt x="598" y="622"/>
                      <a:pt x="617" y="600"/>
                    </a:cubicBezTo>
                    <a:cubicBezTo>
                      <a:pt x="629" y="543"/>
                      <a:pt x="718" y="543"/>
                      <a:pt x="730" y="506"/>
                    </a:cubicBezTo>
                    <a:cubicBezTo>
                      <a:pt x="749" y="442"/>
                      <a:pt x="634" y="361"/>
                      <a:pt x="686" y="303"/>
                    </a:cubicBezTo>
                    <a:cubicBezTo>
                      <a:pt x="696" y="288"/>
                      <a:pt x="723" y="280"/>
                      <a:pt x="757" y="275"/>
                    </a:cubicBezTo>
                    <a:cubicBezTo>
                      <a:pt x="760" y="224"/>
                      <a:pt x="753" y="179"/>
                      <a:pt x="732" y="144"/>
                    </a:cubicBezTo>
                    <a:cubicBezTo>
                      <a:pt x="713" y="117"/>
                      <a:pt x="698" y="121"/>
                      <a:pt x="662" y="114"/>
                    </a:cubicBezTo>
                    <a:cubicBezTo>
                      <a:pt x="604" y="110"/>
                      <a:pt x="624" y="46"/>
                      <a:pt x="574" y="50"/>
                    </a:cubicBezTo>
                    <a:cubicBezTo>
                      <a:pt x="494" y="72"/>
                      <a:pt x="495" y="16"/>
                      <a:pt x="461" y="13"/>
                    </a:cubicBezTo>
                    <a:cubicBezTo>
                      <a:pt x="420" y="0"/>
                      <a:pt x="403" y="32"/>
                      <a:pt x="384" y="50"/>
                    </a:cubicBezTo>
                    <a:cubicBezTo>
                      <a:pt x="405" y="95"/>
                      <a:pt x="396" y="139"/>
                      <a:pt x="395" y="212"/>
                    </a:cubicBezTo>
                    <a:cubicBezTo>
                      <a:pt x="424" y="216"/>
                      <a:pt x="449" y="206"/>
                      <a:pt x="447" y="252"/>
                    </a:cubicBezTo>
                    <a:cubicBezTo>
                      <a:pt x="446" y="291"/>
                      <a:pt x="355" y="312"/>
                      <a:pt x="343" y="384"/>
                    </a:cubicBezTo>
                    <a:cubicBezTo>
                      <a:pt x="325" y="460"/>
                      <a:pt x="367" y="500"/>
                      <a:pt x="362" y="579"/>
                    </a:cubicBezTo>
                    <a:cubicBezTo>
                      <a:pt x="341" y="680"/>
                      <a:pt x="385" y="881"/>
                      <a:pt x="334" y="899"/>
                    </a:cubicBezTo>
                    <a:cubicBezTo>
                      <a:pt x="311" y="908"/>
                      <a:pt x="276" y="892"/>
                      <a:pt x="218" y="903"/>
                    </a:cubicBezTo>
                    <a:cubicBezTo>
                      <a:pt x="162" y="878"/>
                      <a:pt x="155" y="826"/>
                      <a:pt x="97" y="827"/>
                    </a:cubicBezTo>
                    <a:cubicBezTo>
                      <a:pt x="77" y="859"/>
                      <a:pt x="150" y="883"/>
                      <a:pt x="138" y="925"/>
                    </a:cubicBezTo>
                    <a:cubicBezTo>
                      <a:pt x="140" y="941"/>
                      <a:pt x="107" y="956"/>
                      <a:pt x="108" y="972"/>
                    </a:cubicBezTo>
                    <a:cubicBezTo>
                      <a:pt x="103" y="999"/>
                      <a:pt x="159" y="986"/>
                      <a:pt x="160" y="1017"/>
                    </a:cubicBezTo>
                    <a:cubicBezTo>
                      <a:pt x="160" y="1043"/>
                      <a:pt x="50" y="1046"/>
                      <a:pt x="36" y="1077"/>
                    </a:cubicBezTo>
                    <a:cubicBezTo>
                      <a:pt x="0" y="1150"/>
                      <a:pt x="101" y="1144"/>
                      <a:pt x="120" y="1191"/>
                    </a:cubicBezTo>
                    <a:cubicBezTo>
                      <a:pt x="126" y="1229"/>
                      <a:pt x="133" y="1266"/>
                      <a:pt x="140" y="1303"/>
                    </a:cubicBezTo>
                    <a:cubicBezTo>
                      <a:pt x="197" y="1334"/>
                      <a:pt x="244" y="1341"/>
                      <a:pt x="319" y="1326"/>
                    </a:cubicBezTo>
                    <a:cubicBezTo>
                      <a:pt x="498" y="1434"/>
                      <a:pt x="468" y="1432"/>
                      <a:pt x="561" y="1402"/>
                    </a:cubicBezTo>
                    <a:cubicBezTo>
                      <a:pt x="634" y="1419"/>
                      <a:pt x="705" y="1417"/>
                      <a:pt x="727" y="136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23" name="Freeform 58"/>
              <p:cNvSpPr>
                <a:spLocks/>
              </p:cNvSpPr>
              <p:nvPr/>
            </p:nvSpPr>
            <p:spPr bwMode="auto">
              <a:xfrm>
                <a:off x="980" y="2403"/>
                <a:ext cx="96" cy="72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13" y="119"/>
                  </a:cxn>
                  <a:cxn ang="0">
                    <a:pos x="82" y="392"/>
                  </a:cxn>
                  <a:cxn ang="0">
                    <a:pos x="82" y="388"/>
                  </a:cxn>
                  <a:cxn ang="0">
                    <a:pos x="258" y="361"/>
                  </a:cxn>
                  <a:cxn ang="0">
                    <a:pos x="380" y="412"/>
                  </a:cxn>
                  <a:cxn ang="0">
                    <a:pos x="500" y="372"/>
                  </a:cxn>
                  <a:cxn ang="0">
                    <a:pos x="525" y="331"/>
                  </a:cxn>
                  <a:cxn ang="0">
                    <a:pos x="558" y="282"/>
                  </a:cxn>
                  <a:cxn ang="0">
                    <a:pos x="523" y="244"/>
                  </a:cxn>
                  <a:cxn ang="0">
                    <a:pos x="351" y="182"/>
                  </a:cxn>
                  <a:cxn ang="0">
                    <a:pos x="315" y="18"/>
                  </a:cxn>
                  <a:cxn ang="0">
                    <a:pos x="180" y="6"/>
                  </a:cxn>
                  <a:cxn ang="0">
                    <a:pos x="0" y="107"/>
                  </a:cxn>
                </a:cxnLst>
                <a:rect l="0" t="0" r="r" b="b"/>
                <a:pathLst>
                  <a:path w="558" h="422">
                    <a:moveTo>
                      <a:pt x="0" y="107"/>
                    </a:moveTo>
                    <a:cubicBezTo>
                      <a:pt x="4" y="111"/>
                      <a:pt x="9" y="115"/>
                      <a:pt x="13" y="119"/>
                    </a:cubicBezTo>
                    <a:cubicBezTo>
                      <a:pt x="71" y="220"/>
                      <a:pt x="79" y="312"/>
                      <a:pt x="82" y="392"/>
                    </a:cubicBezTo>
                    <a:cubicBezTo>
                      <a:pt x="82" y="390"/>
                      <a:pt x="82" y="389"/>
                      <a:pt x="82" y="388"/>
                    </a:cubicBezTo>
                    <a:cubicBezTo>
                      <a:pt x="167" y="422"/>
                      <a:pt x="220" y="386"/>
                      <a:pt x="258" y="361"/>
                    </a:cubicBezTo>
                    <a:cubicBezTo>
                      <a:pt x="299" y="354"/>
                      <a:pt x="328" y="402"/>
                      <a:pt x="380" y="412"/>
                    </a:cubicBezTo>
                    <a:cubicBezTo>
                      <a:pt x="412" y="418"/>
                      <a:pt x="469" y="381"/>
                      <a:pt x="500" y="372"/>
                    </a:cubicBezTo>
                    <a:cubicBezTo>
                      <a:pt x="510" y="369"/>
                      <a:pt x="517" y="351"/>
                      <a:pt x="525" y="331"/>
                    </a:cubicBezTo>
                    <a:cubicBezTo>
                      <a:pt x="533" y="311"/>
                      <a:pt x="543" y="290"/>
                      <a:pt x="558" y="282"/>
                    </a:cubicBezTo>
                    <a:cubicBezTo>
                      <a:pt x="554" y="275"/>
                      <a:pt x="537" y="254"/>
                      <a:pt x="523" y="244"/>
                    </a:cubicBezTo>
                    <a:cubicBezTo>
                      <a:pt x="484" y="217"/>
                      <a:pt x="415" y="262"/>
                      <a:pt x="351" y="182"/>
                    </a:cubicBezTo>
                    <a:cubicBezTo>
                      <a:pt x="309" y="136"/>
                      <a:pt x="350" y="54"/>
                      <a:pt x="315" y="18"/>
                    </a:cubicBezTo>
                    <a:cubicBezTo>
                      <a:pt x="276" y="0"/>
                      <a:pt x="229" y="4"/>
                      <a:pt x="180" y="6"/>
                    </a:cubicBezTo>
                    <a:cubicBezTo>
                      <a:pt x="90" y="9"/>
                      <a:pt x="46" y="56"/>
                      <a:pt x="0" y="107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24" name="Freeform 59"/>
              <p:cNvSpPr>
                <a:spLocks/>
              </p:cNvSpPr>
              <p:nvPr/>
            </p:nvSpPr>
            <p:spPr bwMode="auto">
              <a:xfrm>
                <a:off x="941" y="2316"/>
                <a:ext cx="97" cy="105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91" y="450"/>
                  </a:cxn>
                  <a:cxn ang="0">
                    <a:pos x="228" y="609"/>
                  </a:cxn>
                  <a:cxn ang="0">
                    <a:pos x="408" y="508"/>
                  </a:cxn>
                  <a:cxn ang="0">
                    <a:pos x="466" y="506"/>
                  </a:cxn>
                  <a:cxn ang="0">
                    <a:pos x="566" y="351"/>
                  </a:cxn>
                  <a:cxn ang="0">
                    <a:pos x="417" y="117"/>
                  </a:cxn>
                  <a:cxn ang="0">
                    <a:pos x="289" y="209"/>
                  </a:cxn>
                  <a:cxn ang="0">
                    <a:pos x="229" y="20"/>
                  </a:cxn>
                  <a:cxn ang="0">
                    <a:pos x="155" y="47"/>
                  </a:cxn>
                  <a:cxn ang="0">
                    <a:pos x="67" y="74"/>
                  </a:cxn>
                  <a:cxn ang="0">
                    <a:pos x="0" y="182"/>
                  </a:cxn>
                </a:cxnLst>
                <a:rect l="0" t="0" r="r" b="b"/>
                <a:pathLst>
                  <a:path w="566" h="609">
                    <a:moveTo>
                      <a:pt x="0" y="182"/>
                    </a:moveTo>
                    <a:cubicBezTo>
                      <a:pt x="39" y="284"/>
                      <a:pt x="65" y="398"/>
                      <a:pt x="91" y="450"/>
                    </a:cubicBezTo>
                    <a:cubicBezTo>
                      <a:pt x="131" y="503"/>
                      <a:pt x="174" y="556"/>
                      <a:pt x="228" y="609"/>
                    </a:cubicBezTo>
                    <a:cubicBezTo>
                      <a:pt x="274" y="558"/>
                      <a:pt x="318" y="511"/>
                      <a:pt x="408" y="508"/>
                    </a:cubicBezTo>
                    <a:cubicBezTo>
                      <a:pt x="428" y="507"/>
                      <a:pt x="447" y="506"/>
                      <a:pt x="466" y="506"/>
                    </a:cubicBezTo>
                    <a:cubicBezTo>
                      <a:pt x="468" y="412"/>
                      <a:pt x="465" y="377"/>
                      <a:pt x="566" y="351"/>
                    </a:cubicBezTo>
                    <a:cubicBezTo>
                      <a:pt x="533" y="272"/>
                      <a:pt x="461" y="226"/>
                      <a:pt x="417" y="117"/>
                    </a:cubicBezTo>
                    <a:cubicBezTo>
                      <a:pt x="388" y="156"/>
                      <a:pt x="361" y="205"/>
                      <a:pt x="289" y="209"/>
                    </a:cubicBezTo>
                    <a:cubicBezTo>
                      <a:pt x="206" y="189"/>
                      <a:pt x="285" y="64"/>
                      <a:pt x="229" y="20"/>
                    </a:cubicBezTo>
                    <a:cubicBezTo>
                      <a:pt x="185" y="0"/>
                      <a:pt x="182" y="35"/>
                      <a:pt x="155" y="47"/>
                    </a:cubicBezTo>
                    <a:cubicBezTo>
                      <a:pt x="124" y="60"/>
                      <a:pt x="80" y="69"/>
                      <a:pt x="67" y="74"/>
                    </a:cubicBezTo>
                    <a:cubicBezTo>
                      <a:pt x="36" y="83"/>
                      <a:pt x="22" y="132"/>
                      <a:pt x="0" y="182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25" name="Freeform 60"/>
              <p:cNvSpPr>
                <a:spLocks/>
              </p:cNvSpPr>
              <p:nvPr/>
            </p:nvSpPr>
            <p:spPr bwMode="auto">
              <a:xfrm>
                <a:off x="905" y="2104"/>
                <a:ext cx="184" cy="248"/>
              </a:xfrm>
              <a:custGeom>
                <a:avLst/>
                <a:gdLst/>
                <a:ahLst/>
                <a:cxnLst>
                  <a:cxn ang="0">
                    <a:pos x="868" y="165"/>
                  </a:cxn>
                  <a:cxn ang="0">
                    <a:pos x="828" y="126"/>
                  </a:cxn>
                  <a:cxn ang="0">
                    <a:pos x="774" y="152"/>
                  </a:cxn>
                  <a:cxn ang="0">
                    <a:pos x="664" y="14"/>
                  </a:cxn>
                  <a:cxn ang="0">
                    <a:pos x="622" y="92"/>
                  </a:cxn>
                  <a:cxn ang="0">
                    <a:pos x="629" y="152"/>
                  </a:cxn>
                  <a:cxn ang="0">
                    <a:pos x="602" y="315"/>
                  </a:cxn>
                  <a:cxn ang="0">
                    <a:pos x="551" y="230"/>
                  </a:cxn>
                  <a:cxn ang="0">
                    <a:pos x="508" y="257"/>
                  </a:cxn>
                  <a:cxn ang="0">
                    <a:pos x="475" y="199"/>
                  </a:cxn>
                  <a:cxn ang="0">
                    <a:pos x="414" y="239"/>
                  </a:cxn>
                  <a:cxn ang="0">
                    <a:pos x="352" y="233"/>
                  </a:cxn>
                  <a:cxn ang="0">
                    <a:pos x="254" y="317"/>
                  </a:cxn>
                  <a:cxn ang="0">
                    <a:pos x="204" y="246"/>
                  </a:cxn>
                  <a:cxn ang="0">
                    <a:pos x="108" y="194"/>
                  </a:cxn>
                  <a:cxn ang="0">
                    <a:pos x="113" y="92"/>
                  </a:cxn>
                  <a:cxn ang="0">
                    <a:pos x="24" y="234"/>
                  </a:cxn>
                  <a:cxn ang="0">
                    <a:pos x="8" y="460"/>
                  </a:cxn>
                  <a:cxn ang="0">
                    <a:pos x="64" y="1000"/>
                  </a:cxn>
                  <a:cxn ang="0">
                    <a:pos x="33" y="1237"/>
                  </a:cxn>
                  <a:cxn ang="0">
                    <a:pos x="210" y="1421"/>
                  </a:cxn>
                  <a:cxn ang="0">
                    <a:pos x="277" y="1313"/>
                  </a:cxn>
                  <a:cxn ang="0">
                    <a:pos x="365" y="1286"/>
                  </a:cxn>
                  <a:cxn ang="0">
                    <a:pos x="439" y="1259"/>
                  </a:cxn>
                  <a:cxn ang="0">
                    <a:pos x="499" y="1448"/>
                  </a:cxn>
                  <a:cxn ang="0">
                    <a:pos x="627" y="1356"/>
                  </a:cxn>
                  <a:cxn ang="0">
                    <a:pos x="687" y="1247"/>
                  </a:cxn>
                  <a:cxn ang="0">
                    <a:pos x="746" y="1248"/>
                  </a:cxn>
                  <a:cxn ang="0">
                    <a:pos x="772" y="1172"/>
                  </a:cxn>
                  <a:cxn ang="0">
                    <a:pos x="841" y="1071"/>
                  </a:cxn>
                  <a:cxn ang="0">
                    <a:pos x="864" y="877"/>
                  </a:cxn>
                  <a:cxn ang="0">
                    <a:pos x="968" y="947"/>
                  </a:cxn>
                  <a:cxn ang="0">
                    <a:pos x="1012" y="892"/>
                  </a:cxn>
                  <a:cxn ang="0">
                    <a:pos x="1062" y="773"/>
                  </a:cxn>
                  <a:cxn ang="0">
                    <a:pos x="958" y="673"/>
                  </a:cxn>
                  <a:cxn ang="0">
                    <a:pos x="993" y="561"/>
                  </a:cxn>
                  <a:cxn ang="0">
                    <a:pos x="1057" y="486"/>
                  </a:cxn>
                  <a:cxn ang="0">
                    <a:pos x="1009" y="390"/>
                  </a:cxn>
                  <a:cxn ang="0">
                    <a:pos x="845" y="326"/>
                  </a:cxn>
                  <a:cxn ang="0">
                    <a:pos x="901" y="269"/>
                  </a:cxn>
                  <a:cxn ang="0">
                    <a:pos x="868" y="165"/>
                  </a:cxn>
                </a:cxnLst>
                <a:rect l="0" t="0" r="r" b="b"/>
                <a:pathLst>
                  <a:path w="1073" h="1448">
                    <a:moveTo>
                      <a:pt x="868" y="165"/>
                    </a:moveTo>
                    <a:cubicBezTo>
                      <a:pt x="854" y="156"/>
                      <a:pt x="841" y="144"/>
                      <a:pt x="828" y="126"/>
                    </a:cubicBezTo>
                    <a:cubicBezTo>
                      <a:pt x="810" y="110"/>
                      <a:pt x="814" y="163"/>
                      <a:pt x="774" y="152"/>
                    </a:cubicBezTo>
                    <a:cubicBezTo>
                      <a:pt x="745" y="83"/>
                      <a:pt x="701" y="84"/>
                      <a:pt x="664" y="14"/>
                    </a:cubicBezTo>
                    <a:cubicBezTo>
                      <a:pt x="631" y="0"/>
                      <a:pt x="665" y="66"/>
                      <a:pt x="622" y="92"/>
                    </a:cubicBezTo>
                    <a:cubicBezTo>
                      <a:pt x="593" y="115"/>
                      <a:pt x="598" y="147"/>
                      <a:pt x="629" y="152"/>
                    </a:cubicBezTo>
                    <a:cubicBezTo>
                      <a:pt x="615" y="204"/>
                      <a:pt x="604" y="258"/>
                      <a:pt x="602" y="315"/>
                    </a:cubicBezTo>
                    <a:cubicBezTo>
                      <a:pt x="554" y="313"/>
                      <a:pt x="600" y="230"/>
                      <a:pt x="551" y="230"/>
                    </a:cubicBezTo>
                    <a:cubicBezTo>
                      <a:pt x="527" y="230"/>
                      <a:pt x="516" y="247"/>
                      <a:pt x="508" y="257"/>
                    </a:cubicBezTo>
                    <a:cubicBezTo>
                      <a:pt x="497" y="237"/>
                      <a:pt x="497" y="207"/>
                      <a:pt x="475" y="199"/>
                    </a:cubicBezTo>
                    <a:cubicBezTo>
                      <a:pt x="462" y="196"/>
                      <a:pt x="434" y="226"/>
                      <a:pt x="414" y="239"/>
                    </a:cubicBezTo>
                    <a:cubicBezTo>
                      <a:pt x="386" y="246"/>
                      <a:pt x="369" y="228"/>
                      <a:pt x="352" y="233"/>
                    </a:cubicBezTo>
                    <a:cubicBezTo>
                      <a:pt x="320" y="245"/>
                      <a:pt x="317" y="300"/>
                      <a:pt x="254" y="317"/>
                    </a:cubicBezTo>
                    <a:cubicBezTo>
                      <a:pt x="237" y="293"/>
                      <a:pt x="230" y="259"/>
                      <a:pt x="204" y="246"/>
                    </a:cubicBezTo>
                    <a:cubicBezTo>
                      <a:pt x="174" y="230"/>
                      <a:pt x="97" y="219"/>
                      <a:pt x="108" y="194"/>
                    </a:cubicBezTo>
                    <a:cubicBezTo>
                      <a:pt x="124" y="128"/>
                      <a:pt x="132" y="94"/>
                      <a:pt x="113" y="92"/>
                    </a:cubicBezTo>
                    <a:cubicBezTo>
                      <a:pt x="0" y="56"/>
                      <a:pt x="9" y="130"/>
                      <a:pt x="24" y="234"/>
                    </a:cubicBezTo>
                    <a:cubicBezTo>
                      <a:pt x="18" y="310"/>
                      <a:pt x="13" y="385"/>
                      <a:pt x="8" y="460"/>
                    </a:cubicBezTo>
                    <a:cubicBezTo>
                      <a:pt x="23" y="642"/>
                      <a:pt x="41" y="820"/>
                      <a:pt x="64" y="1000"/>
                    </a:cubicBezTo>
                    <a:cubicBezTo>
                      <a:pt x="43" y="1086"/>
                      <a:pt x="25" y="1172"/>
                      <a:pt x="33" y="1237"/>
                    </a:cubicBezTo>
                    <a:cubicBezTo>
                      <a:pt x="114" y="1221"/>
                      <a:pt x="169" y="1313"/>
                      <a:pt x="210" y="1421"/>
                    </a:cubicBezTo>
                    <a:cubicBezTo>
                      <a:pt x="232" y="1371"/>
                      <a:pt x="246" y="1322"/>
                      <a:pt x="277" y="1313"/>
                    </a:cubicBezTo>
                    <a:cubicBezTo>
                      <a:pt x="290" y="1308"/>
                      <a:pt x="334" y="1299"/>
                      <a:pt x="365" y="1286"/>
                    </a:cubicBezTo>
                    <a:cubicBezTo>
                      <a:pt x="392" y="1274"/>
                      <a:pt x="395" y="1239"/>
                      <a:pt x="439" y="1259"/>
                    </a:cubicBezTo>
                    <a:cubicBezTo>
                      <a:pt x="495" y="1303"/>
                      <a:pt x="416" y="1428"/>
                      <a:pt x="499" y="1448"/>
                    </a:cubicBezTo>
                    <a:cubicBezTo>
                      <a:pt x="571" y="1444"/>
                      <a:pt x="598" y="1395"/>
                      <a:pt x="627" y="1356"/>
                    </a:cubicBezTo>
                    <a:cubicBezTo>
                      <a:pt x="643" y="1317"/>
                      <a:pt x="656" y="1274"/>
                      <a:pt x="687" y="1247"/>
                    </a:cubicBezTo>
                    <a:cubicBezTo>
                      <a:pt x="706" y="1232"/>
                      <a:pt x="727" y="1262"/>
                      <a:pt x="746" y="1248"/>
                    </a:cubicBezTo>
                    <a:cubicBezTo>
                      <a:pt x="771" y="1229"/>
                      <a:pt x="760" y="1200"/>
                      <a:pt x="772" y="1172"/>
                    </a:cubicBezTo>
                    <a:cubicBezTo>
                      <a:pt x="789" y="1134"/>
                      <a:pt x="836" y="1103"/>
                      <a:pt x="841" y="1071"/>
                    </a:cubicBezTo>
                    <a:cubicBezTo>
                      <a:pt x="835" y="991"/>
                      <a:pt x="800" y="920"/>
                      <a:pt x="864" y="877"/>
                    </a:cubicBezTo>
                    <a:cubicBezTo>
                      <a:pt x="897" y="855"/>
                      <a:pt x="937" y="958"/>
                      <a:pt x="968" y="947"/>
                    </a:cubicBezTo>
                    <a:cubicBezTo>
                      <a:pt x="995" y="933"/>
                      <a:pt x="952" y="898"/>
                      <a:pt x="1012" y="892"/>
                    </a:cubicBezTo>
                    <a:cubicBezTo>
                      <a:pt x="1029" y="856"/>
                      <a:pt x="1073" y="811"/>
                      <a:pt x="1062" y="773"/>
                    </a:cubicBezTo>
                    <a:cubicBezTo>
                      <a:pt x="1045" y="723"/>
                      <a:pt x="977" y="742"/>
                      <a:pt x="958" y="673"/>
                    </a:cubicBezTo>
                    <a:cubicBezTo>
                      <a:pt x="953" y="647"/>
                      <a:pt x="980" y="588"/>
                      <a:pt x="993" y="561"/>
                    </a:cubicBezTo>
                    <a:cubicBezTo>
                      <a:pt x="1019" y="532"/>
                      <a:pt x="1050" y="524"/>
                      <a:pt x="1057" y="486"/>
                    </a:cubicBezTo>
                    <a:cubicBezTo>
                      <a:pt x="1055" y="446"/>
                      <a:pt x="1032" y="419"/>
                      <a:pt x="1009" y="390"/>
                    </a:cubicBezTo>
                    <a:cubicBezTo>
                      <a:pt x="985" y="350"/>
                      <a:pt x="865" y="351"/>
                      <a:pt x="845" y="326"/>
                    </a:cubicBezTo>
                    <a:cubicBezTo>
                      <a:pt x="842" y="277"/>
                      <a:pt x="900" y="296"/>
                      <a:pt x="901" y="269"/>
                    </a:cubicBezTo>
                    <a:cubicBezTo>
                      <a:pt x="902" y="248"/>
                      <a:pt x="886" y="207"/>
                      <a:pt x="868" y="165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26" name="Freeform 61"/>
              <p:cNvSpPr>
                <a:spLocks/>
              </p:cNvSpPr>
              <p:nvPr/>
            </p:nvSpPr>
            <p:spPr bwMode="auto">
              <a:xfrm>
                <a:off x="1204" y="2051"/>
                <a:ext cx="276" cy="270"/>
              </a:xfrm>
              <a:custGeom>
                <a:avLst/>
                <a:gdLst/>
                <a:ahLst/>
                <a:cxnLst>
                  <a:cxn ang="0">
                    <a:pos x="1140" y="1533"/>
                  </a:cxn>
                  <a:cxn ang="0">
                    <a:pos x="1209" y="1369"/>
                  </a:cxn>
                  <a:cxn ang="0">
                    <a:pos x="1462" y="1308"/>
                  </a:cxn>
                  <a:cxn ang="0">
                    <a:pos x="1606" y="1259"/>
                  </a:cxn>
                  <a:cxn ang="0">
                    <a:pos x="1529" y="1108"/>
                  </a:cxn>
                  <a:cxn ang="0">
                    <a:pos x="1521" y="1010"/>
                  </a:cxn>
                  <a:cxn ang="0">
                    <a:pos x="1429" y="1012"/>
                  </a:cxn>
                  <a:cxn ang="0">
                    <a:pos x="1343" y="909"/>
                  </a:cxn>
                  <a:cxn ang="0">
                    <a:pos x="1300" y="790"/>
                  </a:cxn>
                  <a:cxn ang="0">
                    <a:pos x="1432" y="637"/>
                  </a:cxn>
                  <a:cxn ang="0">
                    <a:pos x="1381" y="497"/>
                  </a:cxn>
                  <a:cxn ang="0">
                    <a:pos x="1253" y="439"/>
                  </a:cxn>
                  <a:cxn ang="0">
                    <a:pos x="1220" y="360"/>
                  </a:cxn>
                  <a:cxn ang="0">
                    <a:pos x="1141" y="375"/>
                  </a:cxn>
                  <a:cxn ang="0">
                    <a:pos x="1067" y="200"/>
                  </a:cxn>
                  <a:cxn ang="0">
                    <a:pos x="886" y="113"/>
                  </a:cxn>
                  <a:cxn ang="0">
                    <a:pos x="733" y="12"/>
                  </a:cxn>
                  <a:cxn ang="0">
                    <a:pos x="663" y="139"/>
                  </a:cxn>
                  <a:cxn ang="0">
                    <a:pos x="525" y="172"/>
                  </a:cxn>
                  <a:cxn ang="0">
                    <a:pos x="516" y="454"/>
                  </a:cxn>
                  <a:cxn ang="0">
                    <a:pos x="422" y="519"/>
                  </a:cxn>
                  <a:cxn ang="0">
                    <a:pos x="275" y="802"/>
                  </a:cxn>
                  <a:cxn ang="0">
                    <a:pos x="116" y="785"/>
                  </a:cxn>
                  <a:cxn ang="0">
                    <a:pos x="80" y="856"/>
                  </a:cxn>
                  <a:cxn ang="0">
                    <a:pos x="9" y="897"/>
                  </a:cxn>
                  <a:cxn ang="0">
                    <a:pos x="77" y="1017"/>
                  </a:cxn>
                  <a:cxn ang="0">
                    <a:pos x="1" y="1154"/>
                  </a:cxn>
                  <a:cxn ang="0">
                    <a:pos x="116" y="1346"/>
                  </a:cxn>
                  <a:cxn ang="0">
                    <a:pos x="231" y="1266"/>
                  </a:cxn>
                  <a:cxn ang="0">
                    <a:pos x="366" y="1340"/>
                  </a:cxn>
                  <a:cxn ang="0">
                    <a:pos x="425" y="1276"/>
                  </a:cxn>
                  <a:cxn ang="0">
                    <a:pos x="494" y="1374"/>
                  </a:cxn>
                  <a:cxn ang="0">
                    <a:pos x="588" y="1347"/>
                  </a:cxn>
                  <a:cxn ang="0">
                    <a:pos x="588" y="1347"/>
                  </a:cxn>
                  <a:cxn ang="0">
                    <a:pos x="588" y="1347"/>
                  </a:cxn>
                  <a:cxn ang="0">
                    <a:pos x="665" y="1310"/>
                  </a:cxn>
                  <a:cxn ang="0">
                    <a:pos x="778" y="1347"/>
                  </a:cxn>
                  <a:cxn ang="0">
                    <a:pos x="866" y="1411"/>
                  </a:cxn>
                  <a:cxn ang="0">
                    <a:pos x="936" y="1441"/>
                  </a:cxn>
                  <a:cxn ang="0">
                    <a:pos x="961" y="1572"/>
                  </a:cxn>
                  <a:cxn ang="0">
                    <a:pos x="1140" y="1533"/>
                  </a:cxn>
                </a:cxnLst>
                <a:rect l="0" t="0" r="r" b="b"/>
                <a:pathLst>
                  <a:path w="1606" h="1572">
                    <a:moveTo>
                      <a:pt x="1140" y="1533"/>
                    </a:moveTo>
                    <a:cubicBezTo>
                      <a:pt x="1195" y="1491"/>
                      <a:pt x="1218" y="1441"/>
                      <a:pt x="1209" y="1369"/>
                    </a:cubicBezTo>
                    <a:cubicBezTo>
                      <a:pt x="1200" y="1276"/>
                      <a:pt x="1355" y="1303"/>
                      <a:pt x="1462" y="1308"/>
                    </a:cubicBezTo>
                    <a:cubicBezTo>
                      <a:pt x="1497" y="1278"/>
                      <a:pt x="1538" y="1253"/>
                      <a:pt x="1606" y="1259"/>
                    </a:cubicBezTo>
                    <a:cubicBezTo>
                      <a:pt x="1588" y="1218"/>
                      <a:pt x="1546" y="1156"/>
                      <a:pt x="1529" y="1108"/>
                    </a:cubicBezTo>
                    <a:cubicBezTo>
                      <a:pt x="1518" y="1062"/>
                      <a:pt x="1531" y="1016"/>
                      <a:pt x="1521" y="1010"/>
                    </a:cubicBezTo>
                    <a:cubicBezTo>
                      <a:pt x="1484" y="987"/>
                      <a:pt x="1470" y="1027"/>
                      <a:pt x="1429" y="1012"/>
                    </a:cubicBezTo>
                    <a:cubicBezTo>
                      <a:pt x="1394" y="989"/>
                      <a:pt x="1423" y="932"/>
                      <a:pt x="1343" y="909"/>
                    </a:cubicBezTo>
                    <a:cubicBezTo>
                      <a:pt x="1324" y="879"/>
                      <a:pt x="1273" y="853"/>
                      <a:pt x="1300" y="790"/>
                    </a:cubicBezTo>
                    <a:cubicBezTo>
                      <a:pt x="1321" y="720"/>
                      <a:pt x="1410" y="691"/>
                      <a:pt x="1432" y="637"/>
                    </a:cubicBezTo>
                    <a:cubicBezTo>
                      <a:pt x="1444" y="592"/>
                      <a:pt x="1409" y="538"/>
                      <a:pt x="1381" y="497"/>
                    </a:cubicBezTo>
                    <a:cubicBezTo>
                      <a:pt x="1310" y="394"/>
                      <a:pt x="1285" y="458"/>
                      <a:pt x="1253" y="439"/>
                    </a:cubicBezTo>
                    <a:cubicBezTo>
                      <a:pt x="1243" y="421"/>
                      <a:pt x="1239" y="367"/>
                      <a:pt x="1220" y="360"/>
                    </a:cubicBezTo>
                    <a:cubicBezTo>
                      <a:pt x="1196" y="351"/>
                      <a:pt x="1159" y="394"/>
                      <a:pt x="1141" y="375"/>
                    </a:cubicBezTo>
                    <a:cubicBezTo>
                      <a:pt x="1104" y="334"/>
                      <a:pt x="1191" y="290"/>
                      <a:pt x="1067" y="200"/>
                    </a:cubicBezTo>
                    <a:cubicBezTo>
                      <a:pt x="1009" y="196"/>
                      <a:pt x="932" y="154"/>
                      <a:pt x="886" y="113"/>
                    </a:cubicBezTo>
                    <a:cubicBezTo>
                      <a:pt x="838" y="57"/>
                      <a:pt x="804" y="0"/>
                      <a:pt x="733" y="12"/>
                    </a:cubicBezTo>
                    <a:cubicBezTo>
                      <a:pt x="683" y="20"/>
                      <a:pt x="708" y="115"/>
                      <a:pt x="663" y="139"/>
                    </a:cubicBezTo>
                    <a:cubicBezTo>
                      <a:pt x="630" y="156"/>
                      <a:pt x="582" y="161"/>
                      <a:pt x="525" y="172"/>
                    </a:cubicBezTo>
                    <a:cubicBezTo>
                      <a:pt x="572" y="269"/>
                      <a:pt x="564" y="383"/>
                      <a:pt x="516" y="454"/>
                    </a:cubicBezTo>
                    <a:cubicBezTo>
                      <a:pt x="483" y="501"/>
                      <a:pt x="460" y="476"/>
                      <a:pt x="422" y="519"/>
                    </a:cubicBezTo>
                    <a:cubicBezTo>
                      <a:pt x="401" y="609"/>
                      <a:pt x="343" y="815"/>
                      <a:pt x="275" y="802"/>
                    </a:cubicBezTo>
                    <a:cubicBezTo>
                      <a:pt x="214" y="799"/>
                      <a:pt x="171" y="763"/>
                      <a:pt x="116" y="785"/>
                    </a:cubicBezTo>
                    <a:cubicBezTo>
                      <a:pt x="82" y="798"/>
                      <a:pt x="85" y="824"/>
                      <a:pt x="80" y="856"/>
                    </a:cubicBezTo>
                    <a:cubicBezTo>
                      <a:pt x="60" y="896"/>
                      <a:pt x="12" y="869"/>
                      <a:pt x="9" y="897"/>
                    </a:cubicBezTo>
                    <a:cubicBezTo>
                      <a:pt x="0" y="939"/>
                      <a:pt x="86" y="929"/>
                      <a:pt x="77" y="1017"/>
                    </a:cubicBezTo>
                    <a:cubicBezTo>
                      <a:pt x="59" y="1085"/>
                      <a:pt x="25" y="1067"/>
                      <a:pt x="1" y="1154"/>
                    </a:cubicBezTo>
                    <a:cubicBezTo>
                      <a:pt x="3" y="1186"/>
                      <a:pt x="131" y="1281"/>
                      <a:pt x="116" y="1346"/>
                    </a:cubicBezTo>
                    <a:cubicBezTo>
                      <a:pt x="116" y="1346"/>
                      <a:pt x="170" y="1266"/>
                      <a:pt x="231" y="1266"/>
                    </a:cubicBezTo>
                    <a:cubicBezTo>
                      <a:pt x="278" y="1269"/>
                      <a:pt x="330" y="1337"/>
                      <a:pt x="366" y="1340"/>
                    </a:cubicBezTo>
                    <a:cubicBezTo>
                      <a:pt x="418" y="1349"/>
                      <a:pt x="400" y="1281"/>
                      <a:pt x="425" y="1276"/>
                    </a:cubicBezTo>
                    <a:cubicBezTo>
                      <a:pt x="459" y="1281"/>
                      <a:pt x="457" y="1361"/>
                      <a:pt x="494" y="1374"/>
                    </a:cubicBezTo>
                    <a:cubicBezTo>
                      <a:pt x="536" y="1388"/>
                      <a:pt x="559" y="1362"/>
                      <a:pt x="588" y="1347"/>
                    </a:cubicBezTo>
                    <a:cubicBezTo>
                      <a:pt x="588" y="1347"/>
                      <a:pt x="588" y="1347"/>
                      <a:pt x="588" y="1347"/>
                    </a:cubicBezTo>
                    <a:cubicBezTo>
                      <a:pt x="588" y="1347"/>
                      <a:pt x="588" y="1347"/>
                      <a:pt x="588" y="1347"/>
                    </a:cubicBezTo>
                    <a:cubicBezTo>
                      <a:pt x="607" y="1329"/>
                      <a:pt x="624" y="1297"/>
                      <a:pt x="665" y="1310"/>
                    </a:cubicBezTo>
                    <a:cubicBezTo>
                      <a:pt x="699" y="1313"/>
                      <a:pt x="698" y="1369"/>
                      <a:pt x="778" y="1347"/>
                    </a:cubicBezTo>
                    <a:cubicBezTo>
                      <a:pt x="828" y="1343"/>
                      <a:pt x="808" y="1407"/>
                      <a:pt x="866" y="1411"/>
                    </a:cubicBezTo>
                    <a:cubicBezTo>
                      <a:pt x="902" y="1418"/>
                      <a:pt x="917" y="1414"/>
                      <a:pt x="936" y="1441"/>
                    </a:cubicBezTo>
                    <a:cubicBezTo>
                      <a:pt x="957" y="1476"/>
                      <a:pt x="964" y="1521"/>
                      <a:pt x="961" y="1572"/>
                    </a:cubicBezTo>
                    <a:cubicBezTo>
                      <a:pt x="958" y="1572"/>
                      <a:pt x="1103" y="1562"/>
                      <a:pt x="1140" y="153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27" name="Freeform 62"/>
              <p:cNvSpPr>
                <a:spLocks/>
              </p:cNvSpPr>
              <p:nvPr/>
            </p:nvSpPr>
            <p:spPr bwMode="auto">
              <a:xfrm>
                <a:off x="1049" y="2068"/>
                <a:ext cx="253" cy="272"/>
              </a:xfrm>
              <a:custGeom>
                <a:avLst/>
                <a:gdLst/>
                <a:ahLst/>
                <a:cxnLst>
                  <a:cxn ang="0">
                    <a:pos x="995" y="0"/>
                  </a:cxn>
                  <a:cxn ang="0">
                    <a:pos x="912" y="61"/>
                  </a:cxn>
                  <a:cxn ang="0">
                    <a:pos x="814" y="83"/>
                  </a:cxn>
                  <a:cxn ang="0">
                    <a:pos x="787" y="182"/>
                  </a:cxn>
                  <a:cxn ang="0">
                    <a:pos x="708" y="133"/>
                  </a:cxn>
                  <a:cxn ang="0">
                    <a:pos x="610" y="314"/>
                  </a:cxn>
                  <a:cxn ang="0">
                    <a:pos x="532" y="296"/>
                  </a:cxn>
                  <a:cxn ang="0">
                    <a:pos x="445" y="330"/>
                  </a:cxn>
                  <a:cxn ang="0">
                    <a:pos x="357" y="196"/>
                  </a:cxn>
                  <a:cxn ang="0">
                    <a:pos x="248" y="213"/>
                  </a:cxn>
                  <a:cxn ang="0">
                    <a:pos x="136" y="152"/>
                  </a:cxn>
                  <a:cxn ang="0">
                    <a:pos x="37" y="239"/>
                  </a:cxn>
                  <a:cxn ang="0">
                    <a:pos x="178" y="365"/>
                  </a:cxn>
                  <a:cxn ang="0">
                    <a:pos x="167" y="445"/>
                  </a:cxn>
                  <a:cxn ang="0">
                    <a:pos x="96" y="415"/>
                  </a:cxn>
                  <a:cxn ang="0">
                    <a:pos x="26" y="376"/>
                  </a:cxn>
                  <a:cxn ang="0">
                    <a:pos x="59" y="480"/>
                  </a:cxn>
                  <a:cxn ang="0">
                    <a:pos x="3" y="537"/>
                  </a:cxn>
                  <a:cxn ang="0">
                    <a:pos x="167" y="601"/>
                  </a:cxn>
                  <a:cxn ang="0">
                    <a:pos x="215" y="697"/>
                  </a:cxn>
                  <a:cxn ang="0">
                    <a:pos x="151" y="772"/>
                  </a:cxn>
                  <a:cxn ang="0">
                    <a:pos x="116" y="884"/>
                  </a:cxn>
                  <a:cxn ang="0">
                    <a:pos x="220" y="984"/>
                  </a:cxn>
                  <a:cxn ang="0">
                    <a:pos x="170" y="1103"/>
                  </a:cxn>
                  <a:cxn ang="0">
                    <a:pos x="170" y="1103"/>
                  </a:cxn>
                  <a:cxn ang="0">
                    <a:pos x="413" y="1210"/>
                  </a:cxn>
                  <a:cxn ang="0">
                    <a:pos x="490" y="1190"/>
                  </a:cxn>
                  <a:cxn ang="0">
                    <a:pos x="537" y="1217"/>
                  </a:cxn>
                  <a:cxn ang="0">
                    <a:pos x="547" y="1289"/>
                  </a:cxn>
                  <a:cxn ang="0">
                    <a:pos x="605" y="1336"/>
                  </a:cxn>
                  <a:cxn ang="0">
                    <a:pos x="628" y="1484"/>
                  </a:cxn>
                  <a:cxn ang="0">
                    <a:pos x="726" y="1499"/>
                  </a:cxn>
                  <a:cxn ang="0">
                    <a:pos x="719" y="1563"/>
                  </a:cxn>
                  <a:cxn ang="0">
                    <a:pos x="842" y="1497"/>
                  </a:cxn>
                  <a:cxn ang="0">
                    <a:pos x="1035" y="1438"/>
                  </a:cxn>
                  <a:cxn ang="0">
                    <a:pos x="1114" y="1295"/>
                  </a:cxn>
                  <a:cxn ang="0">
                    <a:pos x="1009" y="1295"/>
                  </a:cxn>
                  <a:cxn ang="0">
                    <a:pos x="1020" y="1247"/>
                  </a:cxn>
                  <a:cxn ang="0">
                    <a:pos x="905" y="1056"/>
                  </a:cxn>
                  <a:cxn ang="0">
                    <a:pos x="981" y="919"/>
                  </a:cxn>
                  <a:cxn ang="0">
                    <a:pos x="913" y="799"/>
                  </a:cxn>
                  <a:cxn ang="0">
                    <a:pos x="984" y="758"/>
                  </a:cxn>
                  <a:cxn ang="0">
                    <a:pos x="1020" y="687"/>
                  </a:cxn>
                  <a:cxn ang="0">
                    <a:pos x="1179" y="704"/>
                  </a:cxn>
                  <a:cxn ang="0">
                    <a:pos x="1326" y="421"/>
                  </a:cxn>
                  <a:cxn ang="0">
                    <a:pos x="1420" y="356"/>
                  </a:cxn>
                  <a:cxn ang="0">
                    <a:pos x="1429" y="74"/>
                  </a:cxn>
                  <a:cxn ang="0">
                    <a:pos x="1429" y="74"/>
                  </a:cxn>
                  <a:cxn ang="0">
                    <a:pos x="1220" y="118"/>
                  </a:cxn>
                  <a:cxn ang="0">
                    <a:pos x="998" y="1"/>
                  </a:cxn>
                  <a:cxn ang="0">
                    <a:pos x="995" y="0"/>
                  </a:cxn>
                </a:cxnLst>
                <a:rect l="0" t="0" r="r" b="b"/>
                <a:pathLst>
                  <a:path w="1476" h="1588">
                    <a:moveTo>
                      <a:pt x="995" y="0"/>
                    </a:moveTo>
                    <a:cubicBezTo>
                      <a:pt x="968" y="26"/>
                      <a:pt x="940" y="48"/>
                      <a:pt x="912" y="61"/>
                    </a:cubicBezTo>
                    <a:cubicBezTo>
                      <a:pt x="878" y="102"/>
                      <a:pt x="837" y="64"/>
                      <a:pt x="814" y="83"/>
                    </a:cubicBezTo>
                    <a:cubicBezTo>
                      <a:pt x="812" y="120"/>
                      <a:pt x="822" y="157"/>
                      <a:pt x="787" y="182"/>
                    </a:cubicBezTo>
                    <a:cubicBezTo>
                      <a:pt x="748" y="203"/>
                      <a:pt x="753" y="106"/>
                      <a:pt x="708" y="133"/>
                    </a:cubicBezTo>
                    <a:cubicBezTo>
                      <a:pt x="645" y="189"/>
                      <a:pt x="650" y="155"/>
                      <a:pt x="610" y="314"/>
                    </a:cubicBezTo>
                    <a:cubicBezTo>
                      <a:pt x="584" y="308"/>
                      <a:pt x="552" y="280"/>
                      <a:pt x="532" y="296"/>
                    </a:cubicBezTo>
                    <a:cubicBezTo>
                      <a:pt x="482" y="335"/>
                      <a:pt x="465" y="359"/>
                      <a:pt x="445" y="330"/>
                    </a:cubicBezTo>
                    <a:cubicBezTo>
                      <a:pt x="424" y="271"/>
                      <a:pt x="393" y="206"/>
                      <a:pt x="357" y="196"/>
                    </a:cubicBezTo>
                    <a:cubicBezTo>
                      <a:pt x="332" y="182"/>
                      <a:pt x="289" y="238"/>
                      <a:pt x="248" y="213"/>
                    </a:cubicBezTo>
                    <a:cubicBezTo>
                      <a:pt x="207" y="159"/>
                      <a:pt x="183" y="148"/>
                      <a:pt x="136" y="152"/>
                    </a:cubicBezTo>
                    <a:cubicBezTo>
                      <a:pt x="92" y="176"/>
                      <a:pt x="58" y="204"/>
                      <a:pt x="37" y="239"/>
                    </a:cubicBezTo>
                    <a:cubicBezTo>
                      <a:pt x="89" y="343"/>
                      <a:pt x="161" y="332"/>
                      <a:pt x="178" y="365"/>
                    </a:cubicBezTo>
                    <a:cubicBezTo>
                      <a:pt x="185" y="392"/>
                      <a:pt x="178" y="418"/>
                      <a:pt x="167" y="445"/>
                    </a:cubicBezTo>
                    <a:cubicBezTo>
                      <a:pt x="134" y="483"/>
                      <a:pt x="129" y="441"/>
                      <a:pt x="96" y="415"/>
                    </a:cubicBezTo>
                    <a:cubicBezTo>
                      <a:pt x="75" y="400"/>
                      <a:pt x="51" y="393"/>
                      <a:pt x="26" y="376"/>
                    </a:cubicBezTo>
                    <a:cubicBezTo>
                      <a:pt x="44" y="418"/>
                      <a:pt x="60" y="459"/>
                      <a:pt x="59" y="480"/>
                    </a:cubicBezTo>
                    <a:cubicBezTo>
                      <a:pt x="58" y="507"/>
                      <a:pt x="0" y="488"/>
                      <a:pt x="3" y="537"/>
                    </a:cubicBezTo>
                    <a:cubicBezTo>
                      <a:pt x="23" y="562"/>
                      <a:pt x="143" y="561"/>
                      <a:pt x="167" y="601"/>
                    </a:cubicBezTo>
                    <a:cubicBezTo>
                      <a:pt x="190" y="630"/>
                      <a:pt x="213" y="657"/>
                      <a:pt x="215" y="697"/>
                    </a:cubicBezTo>
                    <a:cubicBezTo>
                      <a:pt x="208" y="735"/>
                      <a:pt x="177" y="743"/>
                      <a:pt x="151" y="772"/>
                    </a:cubicBezTo>
                    <a:cubicBezTo>
                      <a:pt x="138" y="799"/>
                      <a:pt x="111" y="858"/>
                      <a:pt x="116" y="884"/>
                    </a:cubicBezTo>
                    <a:cubicBezTo>
                      <a:pt x="135" y="953"/>
                      <a:pt x="203" y="934"/>
                      <a:pt x="220" y="984"/>
                    </a:cubicBezTo>
                    <a:cubicBezTo>
                      <a:pt x="231" y="1022"/>
                      <a:pt x="187" y="1067"/>
                      <a:pt x="170" y="1103"/>
                    </a:cubicBezTo>
                    <a:cubicBezTo>
                      <a:pt x="170" y="1103"/>
                      <a:pt x="170" y="1103"/>
                      <a:pt x="170" y="1103"/>
                    </a:cubicBezTo>
                    <a:cubicBezTo>
                      <a:pt x="194" y="1189"/>
                      <a:pt x="333" y="1226"/>
                      <a:pt x="413" y="1210"/>
                    </a:cubicBezTo>
                    <a:cubicBezTo>
                      <a:pt x="445" y="1233"/>
                      <a:pt x="480" y="1209"/>
                      <a:pt x="490" y="1190"/>
                    </a:cubicBezTo>
                    <a:cubicBezTo>
                      <a:pt x="499" y="1184"/>
                      <a:pt x="528" y="1197"/>
                      <a:pt x="537" y="1217"/>
                    </a:cubicBezTo>
                    <a:cubicBezTo>
                      <a:pt x="547" y="1236"/>
                      <a:pt x="523" y="1249"/>
                      <a:pt x="547" y="1289"/>
                    </a:cubicBezTo>
                    <a:cubicBezTo>
                      <a:pt x="563" y="1314"/>
                      <a:pt x="593" y="1309"/>
                      <a:pt x="605" y="1336"/>
                    </a:cubicBezTo>
                    <a:cubicBezTo>
                      <a:pt x="628" y="1389"/>
                      <a:pt x="616" y="1427"/>
                      <a:pt x="628" y="1484"/>
                    </a:cubicBezTo>
                    <a:cubicBezTo>
                      <a:pt x="637" y="1516"/>
                      <a:pt x="697" y="1518"/>
                      <a:pt x="726" y="1499"/>
                    </a:cubicBezTo>
                    <a:cubicBezTo>
                      <a:pt x="738" y="1519"/>
                      <a:pt x="713" y="1555"/>
                      <a:pt x="719" y="1563"/>
                    </a:cubicBezTo>
                    <a:cubicBezTo>
                      <a:pt x="748" y="1588"/>
                      <a:pt x="818" y="1513"/>
                      <a:pt x="842" y="1497"/>
                    </a:cubicBezTo>
                    <a:cubicBezTo>
                      <a:pt x="894" y="1471"/>
                      <a:pt x="966" y="1498"/>
                      <a:pt x="1035" y="1438"/>
                    </a:cubicBezTo>
                    <a:cubicBezTo>
                      <a:pt x="1092" y="1388"/>
                      <a:pt x="1153" y="1347"/>
                      <a:pt x="1114" y="1295"/>
                    </a:cubicBezTo>
                    <a:cubicBezTo>
                      <a:pt x="1092" y="1281"/>
                      <a:pt x="1044" y="1335"/>
                      <a:pt x="1009" y="1295"/>
                    </a:cubicBezTo>
                    <a:cubicBezTo>
                      <a:pt x="1004" y="1284"/>
                      <a:pt x="1012" y="1267"/>
                      <a:pt x="1020" y="1247"/>
                    </a:cubicBezTo>
                    <a:cubicBezTo>
                      <a:pt x="1033" y="1182"/>
                      <a:pt x="907" y="1088"/>
                      <a:pt x="905" y="1056"/>
                    </a:cubicBezTo>
                    <a:cubicBezTo>
                      <a:pt x="929" y="969"/>
                      <a:pt x="963" y="987"/>
                      <a:pt x="981" y="919"/>
                    </a:cubicBezTo>
                    <a:cubicBezTo>
                      <a:pt x="990" y="831"/>
                      <a:pt x="904" y="841"/>
                      <a:pt x="913" y="799"/>
                    </a:cubicBezTo>
                    <a:cubicBezTo>
                      <a:pt x="916" y="771"/>
                      <a:pt x="964" y="798"/>
                      <a:pt x="984" y="758"/>
                    </a:cubicBezTo>
                    <a:cubicBezTo>
                      <a:pt x="989" y="726"/>
                      <a:pt x="986" y="700"/>
                      <a:pt x="1020" y="687"/>
                    </a:cubicBezTo>
                    <a:cubicBezTo>
                      <a:pt x="1075" y="665"/>
                      <a:pt x="1118" y="701"/>
                      <a:pt x="1179" y="704"/>
                    </a:cubicBezTo>
                    <a:cubicBezTo>
                      <a:pt x="1247" y="717"/>
                      <a:pt x="1305" y="511"/>
                      <a:pt x="1326" y="421"/>
                    </a:cubicBezTo>
                    <a:cubicBezTo>
                      <a:pt x="1364" y="378"/>
                      <a:pt x="1387" y="403"/>
                      <a:pt x="1420" y="356"/>
                    </a:cubicBezTo>
                    <a:cubicBezTo>
                      <a:pt x="1468" y="285"/>
                      <a:pt x="1476" y="171"/>
                      <a:pt x="1429" y="74"/>
                    </a:cubicBezTo>
                    <a:cubicBezTo>
                      <a:pt x="1429" y="74"/>
                      <a:pt x="1429" y="74"/>
                      <a:pt x="1429" y="74"/>
                    </a:cubicBezTo>
                    <a:cubicBezTo>
                      <a:pt x="1360" y="92"/>
                      <a:pt x="1291" y="129"/>
                      <a:pt x="1220" y="118"/>
                    </a:cubicBezTo>
                    <a:cubicBezTo>
                      <a:pt x="1138" y="105"/>
                      <a:pt x="1072" y="40"/>
                      <a:pt x="998" y="1"/>
                    </a:cubicBezTo>
                    <a:cubicBezTo>
                      <a:pt x="997" y="1"/>
                      <a:pt x="996" y="1"/>
                      <a:pt x="995" y="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28" name="Freeform 63"/>
              <p:cNvSpPr>
                <a:spLocks/>
              </p:cNvSpPr>
              <p:nvPr/>
            </p:nvSpPr>
            <p:spPr bwMode="auto">
              <a:xfrm>
                <a:off x="1095" y="2268"/>
                <a:ext cx="221" cy="242"/>
              </a:xfrm>
              <a:custGeom>
                <a:avLst/>
                <a:gdLst/>
                <a:ahLst/>
                <a:cxnLst>
                  <a:cxn ang="0">
                    <a:pos x="631" y="1413"/>
                  </a:cxn>
                  <a:cxn ang="0">
                    <a:pos x="943" y="1312"/>
                  </a:cxn>
                  <a:cxn ang="0">
                    <a:pos x="980" y="1334"/>
                  </a:cxn>
                  <a:cxn ang="0">
                    <a:pos x="960" y="1222"/>
                  </a:cxn>
                  <a:cxn ang="0">
                    <a:pos x="876" y="1108"/>
                  </a:cxn>
                  <a:cxn ang="0">
                    <a:pos x="1000" y="1048"/>
                  </a:cxn>
                  <a:cxn ang="0">
                    <a:pos x="948" y="1003"/>
                  </a:cxn>
                  <a:cxn ang="0">
                    <a:pos x="978" y="956"/>
                  </a:cxn>
                  <a:cxn ang="0">
                    <a:pos x="937" y="858"/>
                  </a:cxn>
                  <a:cxn ang="0">
                    <a:pos x="1058" y="934"/>
                  </a:cxn>
                  <a:cxn ang="0">
                    <a:pos x="1174" y="930"/>
                  </a:cxn>
                  <a:cxn ang="0">
                    <a:pos x="1202" y="610"/>
                  </a:cxn>
                  <a:cxn ang="0">
                    <a:pos x="1183" y="415"/>
                  </a:cxn>
                  <a:cxn ang="0">
                    <a:pos x="1287" y="283"/>
                  </a:cxn>
                  <a:cxn ang="0">
                    <a:pos x="1235" y="243"/>
                  </a:cxn>
                  <a:cxn ang="0">
                    <a:pos x="1224" y="81"/>
                  </a:cxn>
                  <a:cxn ang="0">
                    <a:pos x="1224" y="81"/>
                  </a:cxn>
                  <a:cxn ang="0">
                    <a:pos x="1224" y="81"/>
                  </a:cxn>
                  <a:cxn ang="0">
                    <a:pos x="1130" y="108"/>
                  </a:cxn>
                  <a:cxn ang="0">
                    <a:pos x="1061" y="10"/>
                  </a:cxn>
                  <a:cxn ang="0">
                    <a:pos x="1002" y="74"/>
                  </a:cxn>
                  <a:cxn ang="0">
                    <a:pos x="867" y="0"/>
                  </a:cxn>
                  <a:cxn ang="0">
                    <a:pos x="752" y="80"/>
                  </a:cxn>
                  <a:cxn ang="0">
                    <a:pos x="741" y="127"/>
                  </a:cxn>
                  <a:cxn ang="0">
                    <a:pos x="846" y="127"/>
                  </a:cxn>
                  <a:cxn ang="0">
                    <a:pos x="767" y="270"/>
                  </a:cxn>
                  <a:cxn ang="0">
                    <a:pos x="574" y="329"/>
                  </a:cxn>
                  <a:cxn ang="0">
                    <a:pos x="451" y="395"/>
                  </a:cxn>
                  <a:cxn ang="0">
                    <a:pos x="458" y="331"/>
                  </a:cxn>
                  <a:cxn ang="0">
                    <a:pos x="360" y="316"/>
                  </a:cxn>
                  <a:cxn ang="0">
                    <a:pos x="337" y="168"/>
                  </a:cxn>
                  <a:cxn ang="0">
                    <a:pos x="279" y="121"/>
                  </a:cxn>
                  <a:cxn ang="0">
                    <a:pos x="269" y="49"/>
                  </a:cxn>
                  <a:cxn ang="0">
                    <a:pos x="222" y="22"/>
                  </a:cxn>
                  <a:cxn ang="0">
                    <a:pos x="145" y="42"/>
                  </a:cxn>
                  <a:cxn ang="0">
                    <a:pos x="0" y="26"/>
                  </a:cxn>
                  <a:cxn ang="0">
                    <a:pos x="14" y="89"/>
                  </a:cxn>
                  <a:cxn ang="0">
                    <a:pos x="85" y="153"/>
                  </a:cxn>
                  <a:cxn ang="0">
                    <a:pos x="104" y="216"/>
                  </a:cxn>
                  <a:cxn ang="0">
                    <a:pos x="259" y="256"/>
                  </a:cxn>
                  <a:cxn ang="0">
                    <a:pos x="360" y="535"/>
                  </a:cxn>
                  <a:cxn ang="0">
                    <a:pos x="384" y="790"/>
                  </a:cxn>
                  <a:cxn ang="0">
                    <a:pos x="483" y="1097"/>
                  </a:cxn>
                  <a:cxn ang="0">
                    <a:pos x="460" y="1118"/>
                  </a:cxn>
                  <a:cxn ang="0">
                    <a:pos x="460" y="1118"/>
                  </a:cxn>
                  <a:cxn ang="0">
                    <a:pos x="631" y="1413"/>
                  </a:cxn>
                </a:cxnLst>
                <a:rect l="0" t="0" r="r" b="b"/>
                <a:pathLst>
                  <a:path w="1289" h="1413">
                    <a:moveTo>
                      <a:pt x="631" y="1413"/>
                    </a:moveTo>
                    <a:cubicBezTo>
                      <a:pt x="741" y="1389"/>
                      <a:pt x="869" y="1339"/>
                      <a:pt x="943" y="1312"/>
                    </a:cubicBezTo>
                    <a:cubicBezTo>
                      <a:pt x="956" y="1320"/>
                      <a:pt x="968" y="1327"/>
                      <a:pt x="980" y="1334"/>
                    </a:cubicBezTo>
                    <a:cubicBezTo>
                      <a:pt x="973" y="1297"/>
                      <a:pt x="966" y="1260"/>
                      <a:pt x="960" y="1222"/>
                    </a:cubicBezTo>
                    <a:cubicBezTo>
                      <a:pt x="941" y="1175"/>
                      <a:pt x="840" y="1181"/>
                      <a:pt x="876" y="1108"/>
                    </a:cubicBezTo>
                    <a:cubicBezTo>
                      <a:pt x="890" y="1077"/>
                      <a:pt x="1000" y="1074"/>
                      <a:pt x="1000" y="1048"/>
                    </a:cubicBezTo>
                    <a:cubicBezTo>
                      <a:pt x="999" y="1017"/>
                      <a:pt x="943" y="1030"/>
                      <a:pt x="948" y="1003"/>
                    </a:cubicBezTo>
                    <a:cubicBezTo>
                      <a:pt x="947" y="987"/>
                      <a:pt x="980" y="972"/>
                      <a:pt x="978" y="956"/>
                    </a:cubicBezTo>
                    <a:cubicBezTo>
                      <a:pt x="990" y="914"/>
                      <a:pt x="917" y="890"/>
                      <a:pt x="937" y="858"/>
                    </a:cubicBezTo>
                    <a:cubicBezTo>
                      <a:pt x="995" y="857"/>
                      <a:pt x="1002" y="909"/>
                      <a:pt x="1058" y="934"/>
                    </a:cubicBezTo>
                    <a:cubicBezTo>
                      <a:pt x="1116" y="923"/>
                      <a:pt x="1151" y="939"/>
                      <a:pt x="1174" y="930"/>
                    </a:cubicBezTo>
                    <a:cubicBezTo>
                      <a:pt x="1225" y="912"/>
                      <a:pt x="1181" y="711"/>
                      <a:pt x="1202" y="610"/>
                    </a:cubicBezTo>
                    <a:cubicBezTo>
                      <a:pt x="1207" y="531"/>
                      <a:pt x="1165" y="491"/>
                      <a:pt x="1183" y="415"/>
                    </a:cubicBezTo>
                    <a:cubicBezTo>
                      <a:pt x="1195" y="343"/>
                      <a:pt x="1286" y="322"/>
                      <a:pt x="1287" y="283"/>
                    </a:cubicBezTo>
                    <a:cubicBezTo>
                      <a:pt x="1289" y="237"/>
                      <a:pt x="1264" y="247"/>
                      <a:pt x="1235" y="243"/>
                    </a:cubicBezTo>
                    <a:cubicBezTo>
                      <a:pt x="1236" y="170"/>
                      <a:pt x="1245" y="126"/>
                      <a:pt x="1224" y="81"/>
                    </a:cubicBezTo>
                    <a:lnTo>
                      <a:pt x="1224" y="81"/>
                    </a:lnTo>
                    <a:lnTo>
                      <a:pt x="1224" y="81"/>
                    </a:lnTo>
                    <a:cubicBezTo>
                      <a:pt x="1195" y="96"/>
                      <a:pt x="1172" y="122"/>
                      <a:pt x="1130" y="108"/>
                    </a:cubicBezTo>
                    <a:cubicBezTo>
                      <a:pt x="1093" y="95"/>
                      <a:pt x="1095" y="15"/>
                      <a:pt x="1061" y="10"/>
                    </a:cubicBezTo>
                    <a:cubicBezTo>
                      <a:pt x="1036" y="15"/>
                      <a:pt x="1054" y="83"/>
                      <a:pt x="1002" y="74"/>
                    </a:cubicBezTo>
                    <a:cubicBezTo>
                      <a:pt x="966" y="71"/>
                      <a:pt x="914" y="3"/>
                      <a:pt x="867" y="0"/>
                    </a:cubicBezTo>
                    <a:cubicBezTo>
                      <a:pt x="806" y="0"/>
                      <a:pt x="752" y="80"/>
                      <a:pt x="752" y="80"/>
                    </a:cubicBezTo>
                    <a:cubicBezTo>
                      <a:pt x="752" y="79"/>
                      <a:pt x="735" y="113"/>
                      <a:pt x="741" y="127"/>
                    </a:cubicBezTo>
                    <a:cubicBezTo>
                      <a:pt x="776" y="167"/>
                      <a:pt x="824" y="113"/>
                      <a:pt x="846" y="127"/>
                    </a:cubicBezTo>
                    <a:cubicBezTo>
                      <a:pt x="885" y="179"/>
                      <a:pt x="824" y="220"/>
                      <a:pt x="767" y="270"/>
                    </a:cubicBezTo>
                    <a:cubicBezTo>
                      <a:pt x="698" y="330"/>
                      <a:pt x="626" y="303"/>
                      <a:pt x="574" y="329"/>
                    </a:cubicBezTo>
                    <a:cubicBezTo>
                      <a:pt x="550" y="345"/>
                      <a:pt x="480" y="420"/>
                      <a:pt x="451" y="395"/>
                    </a:cubicBezTo>
                    <a:cubicBezTo>
                      <a:pt x="445" y="387"/>
                      <a:pt x="470" y="351"/>
                      <a:pt x="458" y="331"/>
                    </a:cubicBezTo>
                    <a:cubicBezTo>
                      <a:pt x="429" y="350"/>
                      <a:pt x="369" y="348"/>
                      <a:pt x="360" y="316"/>
                    </a:cubicBezTo>
                    <a:cubicBezTo>
                      <a:pt x="348" y="259"/>
                      <a:pt x="360" y="221"/>
                      <a:pt x="337" y="168"/>
                    </a:cubicBezTo>
                    <a:cubicBezTo>
                      <a:pt x="325" y="141"/>
                      <a:pt x="295" y="146"/>
                      <a:pt x="279" y="121"/>
                    </a:cubicBezTo>
                    <a:cubicBezTo>
                      <a:pt x="255" y="81"/>
                      <a:pt x="279" y="68"/>
                      <a:pt x="269" y="49"/>
                    </a:cubicBezTo>
                    <a:cubicBezTo>
                      <a:pt x="260" y="29"/>
                      <a:pt x="231" y="16"/>
                      <a:pt x="222" y="22"/>
                    </a:cubicBezTo>
                    <a:cubicBezTo>
                      <a:pt x="212" y="41"/>
                      <a:pt x="177" y="65"/>
                      <a:pt x="145" y="42"/>
                    </a:cubicBezTo>
                    <a:cubicBezTo>
                      <a:pt x="104" y="50"/>
                      <a:pt x="48" y="45"/>
                      <a:pt x="0" y="26"/>
                    </a:cubicBezTo>
                    <a:cubicBezTo>
                      <a:pt x="1" y="48"/>
                      <a:pt x="5" y="69"/>
                      <a:pt x="14" y="89"/>
                    </a:cubicBezTo>
                    <a:cubicBezTo>
                      <a:pt x="26" y="119"/>
                      <a:pt x="68" y="126"/>
                      <a:pt x="85" y="153"/>
                    </a:cubicBezTo>
                    <a:cubicBezTo>
                      <a:pt x="98" y="172"/>
                      <a:pt x="84" y="204"/>
                      <a:pt x="104" y="216"/>
                    </a:cubicBezTo>
                    <a:cubicBezTo>
                      <a:pt x="150" y="242"/>
                      <a:pt x="208" y="246"/>
                      <a:pt x="259" y="256"/>
                    </a:cubicBezTo>
                    <a:cubicBezTo>
                      <a:pt x="303" y="345"/>
                      <a:pt x="343" y="443"/>
                      <a:pt x="360" y="535"/>
                    </a:cubicBezTo>
                    <a:cubicBezTo>
                      <a:pt x="357" y="622"/>
                      <a:pt x="355" y="708"/>
                      <a:pt x="384" y="790"/>
                    </a:cubicBezTo>
                    <a:cubicBezTo>
                      <a:pt x="455" y="895"/>
                      <a:pt x="547" y="1002"/>
                      <a:pt x="483" y="1097"/>
                    </a:cubicBezTo>
                    <a:cubicBezTo>
                      <a:pt x="477" y="1105"/>
                      <a:pt x="469" y="1112"/>
                      <a:pt x="460" y="1118"/>
                    </a:cubicBezTo>
                    <a:cubicBezTo>
                      <a:pt x="460" y="1118"/>
                      <a:pt x="460" y="1118"/>
                      <a:pt x="460" y="1118"/>
                    </a:cubicBezTo>
                    <a:cubicBezTo>
                      <a:pt x="523" y="1175"/>
                      <a:pt x="640" y="1302"/>
                      <a:pt x="631" y="141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29" name="Freeform 64"/>
              <p:cNvSpPr>
                <a:spLocks/>
              </p:cNvSpPr>
              <p:nvPr/>
            </p:nvSpPr>
            <p:spPr bwMode="auto">
              <a:xfrm>
                <a:off x="1012" y="2251"/>
                <a:ext cx="177" cy="246"/>
              </a:xfrm>
              <a:custGeom>
                <a:avLst/>
                <a:gdLst/>
                <a:ahLst/>
                <a:cxnLst>
                  <a:cxn ang="0">
                    <a:pos x="943" y="1220"/>
                  </a:cxn>
                  <a:cxn ang="0">
                    <a:pos x="943" y="1220"/>
                  </a:cxn>
                  <a:cxn ang="0">
                    <a:pos x="966" y="1199"/>
                  </a:cxn>
                  <a:cxn ang="0">
                    <a:pos x="867" y="892"/>
                  </a:cxn>
                  <a:cxn ang="0">
                    <a:pos x="843" y="637"/>
                  </a:cxn>
                  <a:cxn ang="0">
                    <a:pos x="742" y="358"/>
                  </a:cxn>
                  <a:cxn ang="0">
                    <a:pos x="587" y="318"/>
                  </a:cxn>
                  <a:cxn ang="0">
                    <a:pos x="568" y="255"/>
                  </a:cxn>
                  <a:cxn ang="0">
                    <a:pos x="497" y="191"/>
                  </a:cxn>
                  <a:cxn ang="0">
                    <a:pos x="483" y="128"/>
                  </a:cxn>
                  <a:cxn ang="0">
                    <a:pos x="385" y="37"/>
                  </a:cxn>
                  <a:cxn ang="0">
                    <a:pos x="341" y="92"/>
                  </a:cxn>
                  <a:cxn ang="0">
                    <a:pos x="237" y="22"/>
                  </a:cxn>
                  <a:cxn ang="0">
                    <a:pos x="214" y="216"/>
                  </a:cxn>
                  <a:cxn ang="0">
                    <a:pos x="145" y="317"/>
                  </a:cxn>
                  <a:cxn ang="0">
                    <a:pos x="119" y="393"/>
                  </a:cxn>
                  <a:cxn ang="0">
                    <a:pos x="60" y="392"/>
                  </a:cxn>
                  <a:cxn ang="0">
                    <a:pos x="0" y="501"/>
                  </a:cxn>
                  <a:cxn ang="0">
                    <a:pos x="0" y="501"/>
                  </a:cxn>
                  <a:cxn ang="0">
                    <a:pos x="149" y="735"/>
                  </a:cxn>
                  <a:cxn ang="0">
                    <a:pos x="49" y="890"/>
                  </a:cxn>
                  <a:cxn ang="0">
                    <a:pos x="49" y="890"/>
                  </a:cxn>
                  <a:cxn ang="0">
                    <a:pos x="126" y="904"/>
                  </a:cxn>
                  <a:cxn ang="0">
                    <a:pos x="162" y="1068"/>
                  </a:cxn>
                  <a:cxn ang="0">
                    <a:pos x="334" y="1130"/>
                  </a:cxn>
                  <a:cxn ang="0">
                    <a:pos x="369" y="1168"/>
                  </a:cxn>
                  <a:cxn ang="0">
                    <a:pos x="431" y="1318"/>
                  </a:cxn>
                  <a:cxn ang="0">
                    <a:pos x="521" y="1358"/>
                  </a:cxn>
                  <a:cxn ang="0">
                    <a:pos x="521" y="1358"/>
                  </a:cxn>
                  <a:cxn ang="0">
                    <a:pos x="552" y="1425"/>
                  </a:cxn>
                  <a:cxn ang="0">
                    <a:pos x="603" y="1436"/>
                  </a:cxn>
                  <a:cxn ang="0">
                    <a:pos x="603" y="1436"/>
                  </a:cxn>
                  <a:cxn ang="0">
                    <a:pos x="603" y="1436"/>
                  </a:cxn>
                  <a:cxn ang="0">
                    <a:pos x="603" y="1436"/>
                  </a:cxn>
                  <a:cxn ang="0">
                    <a:pos x="670" y="1412"/>
                  </a:cxn>
                  <a:cxn ang="0">
                    <a:pos x="560" y="1293"/>
                  </a:cxn>
                  <a:cxn ang="0">
                    <a:pos x="733" y="1319"/>
                  </a:cxn>
                  <a:cxn ang="0">
                    <a:pos x="720" y="1209"/>
                  </a:cxn>
                  <a:cxn ang="0">
                    <a:pos x="943" y="1220"/>
                  </a:cxn>
                </a:cxnLst>
                <a:rect l="0" t="0" r="r" b="b"/>
                <a:pathLst>
                  <a:path w="1030" h="1437">
                    <a:moveTo>
                      <a:pt x="943" y="1220"/>
                    </a:moveTo>
                    <a:cubicBezTo>
                      <a:pt x="943" y="1220"/>
                      <a:pt x="943" y="1220"/>
                      <a:pt x="943" y="1220"/>
                    </a:cubicBezTo>
                    <a:cubicBezTo>
                      <a:pt x="952" y="1214"/>
                      <a:pt x="960" y="1207"/>
                      <a:pt x="966" y="1199"/>
                    </a:cubicBezTo>
                    <a:cubicBezTo>
                      <a:pt x="1030" y="1104"/>
                      <a:pt x="938" y="997"/>
                      <a:pt x="867" y="892"/>
                    </a:cubicBezTo>
                    <a:cubicBezTo>
                      <a:pt x="838" y="810"/>
                      <a:pt x="840" y="724"/>
                      <a:pt x="843" y="637"/>
                    </a:cubicBezTo>
                    <a:cubicBezTo>
                      <a:pt x="826" y="545"/>
                      <a:pt x="786" y="447"/>
                      <a:pt x="742" y="358"/>
                    </a:cubicBezTo>
                    <a:cubicBezTo>
                      <a:pt x="691" y="348"/>
                      <a:pt x="633" y="344"/>
                      <a:pt x="587" y="318"/>
                    </a:cubicBezTo>
                    <a:cubicBezTo>
                      <a:pt x="567" y="306"/>
                      <a:pt x="581" y="274"/>
                      <a:pt x="568" y="255"/>
                    </a:cubicBezTo>
                    <a:cubicBezTo>
                      <a:pt x="551" y="228"/>
                      <a:pt x="509" y="221"/>
                      <a:pt x="497" y="191"/>
                    </a:cubicBezTo>
                    <a:cubicBezTo>
                      <a:pt x="488" y="171"/>
                      <a:pt x="484" y="150"/>
                      <a:pt x="483" y="128"/>
                    </a:cubicBezTo>
                    <a:cubicBezTo>
                      <a:pt x="436" y="110"/>
                      <a:pt x="397" y="79"/>
                      <a:pt x="385" y="37"/>
                    </a:cubicBezTo>
                    <a:cubicBezTo>
                      <a:pt x="325" y="43"/>
                      <a:pt x="368" y="78"/>
                      <a:pt x="341" y="92"/>
                    </a:cubicBezTo>
                    <a:cubicBezTo>
                      <a:pt x="310" y="103"/>
                      <a:pt x="270" y="0"/>
                      <a:pt x="237" y="22"/>
                    </a:cubicBezTo>
                    <a:cubicBezTo>
                      <a:pt x="173" y="65"/>
                      <a:pt x="208" y="136"/>
                      <a:pt x="214" y="216"/>
                    </a:cubicBezTo>
                    <a:cubicBezTo>
                      <a:pt x="209" y="248"/>
                      <a:pt x="162" y="279"/>
                      <a:pt x="145" y="317"/>
                    </a:cubicBezTo>
                    <a:cubicBezTo>
                      <a:pt x="133" y="345"/>
                      <a:pt x="144" y="374"/>
                      <a:pt x="119" y="393"/>
                    </a:cubicBezTo>
                    <a:cubicBezTo>
                      <a:pt x="100" y="407"/>
                      <a:pt x="79" y="377"/>
                      <a:pt x="60" y="392"/>
                    </a:cubicBezTo>
                    <a:cubicBezTo>
                      <a:pt x="29" y="419"/>
                      <a:pt x="16" y="462"/>
                      <a:pt x="0" y="501"/>
                    </a:cubicBezTo>
                    <a:lnTo>
                      <a:pt x="0" y="501"/>
                    </a:lnTo>
                    <a:cubicBezTo>
                      <a:pt x="44" y="610"/>
                      <a:pt x="116" y="656"/>
                      <a:pt x="149" y="735"/>
                    </a:cubicBezTo>
                    <a:cubicBezTo>
                      <a:pt x="48" y="761"/>
                      <a:pt x="51" y="796"/>
                      <a:pt x="49" y="890"/>
                    </a:cubicBezTo>
                    <a:lnTo>
                      <a:pt x="49" y="890"/>
                    </a:lnTo>
                    <a:cubicBezTo>
                      <a:pt x="77" y="891"/>
                      <a:pt x="103" y="893"/>
                      <a:pt x="126" y="904"/>
                    </a:cubicBezTo>
                    <a:cubicBezTo>
                      <a:pt x="161" y="940"/>
                      <a:pt x="120" y="1022"/>
                      <a:pt x="162" y="1068"/>
                    </a:cubicBezTo>
                    <a:cubicBezTo>
                      <a:pt x="226" y="1148"/>
                      <a:pt x="295" y="1103"/>
                      <a:pt x="334" y="1130"/>
                    </a:cubicBezTo>
                    <a:cubicBezTo>
                      <a:pt x="348" y="1140"/>
                      <a:pt x="365" y="1161"/>
                      <a:pt x="369" y="1168"/>
                    </a:cubicBezTo>
                    <a:cubicBezTo>
                      <a:pt x="394" y="1186"/>
                      <a:pt x="406" y="1300"/>
                      <a:pt x="431" y="1318"/>
                    </a:cubicBezTo>
                    <a:cubicBezTo>
                      <a:pt x="462" y="1346"/>
                      <a:pt x="499" y="1319"/>
                      <a:pt x="521" y="1358"/>
                    </a:cubicBezTo>
                    <a:cubicBezTo>
                      <a:pt x="521" y="1358"/>
                      <a:pt x="521" y="1358"/>
                      <a:pt x="521" y="1358"/>
                    </a:cubicBezTo>
                    <a:cubicBezTo>
                      <a:pt x="547" y="1368"/>
                      <a:pt x="537" y="1411"/>
                      <a:pt x="552" y="1425"/>
                    </a:cubicBezTo>
                    <a:cubicBezTo>
                      <a:pt x="565" y="1437"/>
                      <a:pt x="590" y="1433"/>
                      <a:pt x="603" y="1436"/>
                    </a:cubicBezTo>
                    <a:lnTo>
                      <a:pt x="603" y="1436"/>
                    </a:lnTo>
                    <a:cubicBezTo>
                      <a:pt x="603" y="1436"/>
                      <a:pt x="603" y="1436"/>
                      <a:pt x="603" y="1436"/>
                    </a:cubicBezTo>
                    <a:cubicBezTo>
                      <a:pt x="603" y="1436"/>
                      <a:pt x="603" y="1436"/>
                      <a:pt x="603" y="1436"/>
                    </a:cubicBezTo>
                    <a:cubicBezTo>
                      <a:pt x="624" y="1432"/>
                      <a:pt x="661" y="1430"/>
                      <a:pt x="670" y="1412"/>
                    </a:cubicBezTo>
                    <a:cubicBezTo>
                      <a:pt x="671" y="1316"/>
                      <a:pt x="544" y="1332"/>
                      <a:pt x="560" y="1293"/>
                    </a:cubicBezTo>
                    <a:cubicBezTo>
                      <a:pt x="610" y="1249"/>
                      <a:pt x="675" y="1350"/>
                      <a:pt x="733" y="1319"/>
                    </a:cubicBezTo>
                    <a:cubicBezTo>
                      <a:pt x="763" y="1308"/>
                      <a:pt x="663" y="1237"/>
                      <a:pt x="720" y="1209"/>
                    </a:cubicBezTo>
                    <a:cubicBezTo>
                      <a:pt x="773" y="1188"/>
                      <a:pt x="842" y="1251"/>
                      <a:pt x="943" y="122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30" name="Freeform 65"/>
              <p:cNvSpPr>
                <a:spLocks noEditPoints="1"/>
              </p:cNvSpPr>
              <p:nvPr/>
            </p:nvSpPr>
            <p:spPr bwMode="auto">
              <a:xfrm>
                <a:off x="5265" y="1631"/>
                <a:ext cx="339" cy="494"/>
              </a:xfrm>
              <a:custGeom>
                <a:avLst/>
                <a:gdLst/>
                <a:ahLst/>
                <a:cxnLst>
                  <a:cxn ang="0">
                    <a:pos x="0" y="1809"/>
                  </a:cxn>
                  <a:cxn ang="0">
                    <a:pos x="239" y="2028"/>
                  </a:cxn>
                  <a:cxn ang="0">
                    <a:pos x="456" y="2158"/>
                  </a:cxn>
                  <a:cxn ang="0">
                    <a:pos x="768" y="2392"/>
                  </a:cxn>
                  <a:cxn ang="0">
                    <a:pos x="1009" y="2523"/>
                  </a:cxn>
                  <a:cxn ang="0">
                    <a:pos x="1178" y="2647"/>
                  </a:cxn>
                  <a:cxn ang="0">
                    <a:pos x="1458" y="2846"/>
                  </a:cxn>
                  <a:cxn ang="0">
                    <a:pos x="1532" y="2874"/>
                  </a:cxn>
                  <a:cxn ang="0">
                    <a:pos x="1499" y="2747"/>
                  </a:cxn>
                  <a:cxn ang="0">
                    <a:pos x="1473" y="2601"/>
                  </a:cxn>
                  <a:cxn ang="0">
                    <a:pos x="1461" y="2436"/>
                  </a:cxn>
                  <a:cxn ang="0">
                    <a:pos x="1413" y="2309"/>
                  </a:cxn>
                  <a:cxn ang="0">
                    <a:pos x="1291" y="2127"/>
                  </a:cxn>
                  <a:cxn ang="0">
                    <a:pos x="1289" y="2060"/>
                  </a:cxn>
                  <a:cxn ang="0">
                    <a:pos x="1191" y="2061"/>
                  </a:cxn>
                  <a:cxn ang="0">
                    <a:pos x="1191" y="2024"/>
                  </a:cxn>
                  <a:cxn ang="0">
                    <a:pos x="1264" y="1988"/>
                  </a:cxn>
                  <a:cxn ang="0">
                    <a:pos x="1310" y="1782"/>
                  </a:cxn>
                  <a:cxn ang="0">
                    <a:pos x="1380" y="1745"/>
                  </a:cxn>
                  <a:cxn ang="0">
                    <a:pos x="1276" y="1701"/>
                  </a:cxn>
                  <a:cxn ang="0">
                    <a:pos x="1141" y="1594"/>
                  </a:cxn>
                  <a:cxn ang="0">
                    <a:pos x="1099" y="1384"/>
                  </a:cxn>
                  <a:cxn ang="0">
                    <a:pos x="1192" y="1159"/>
                  </a:cxn>
                  <a:cxn ang="0">
                    <a:pos x="1170" y="1008"/>
                  </a:cxn>
                  <a:cxn ang="0">
                    <a:pos x="857" y="826"/>
                  </a:cxn>
                  <a:cxn ang="0">
                    <a:pos x="789" y="579"/>
                  </a:cxn>
                  <a:cxn ang="0">
                    <a:pos x="932" y="501"/>
                  </a:cxn>
                  <a:cxn ang="0">
                    <a:pos x="799" y="390"/>
                  </a:cxn>
                  <a:cxn ang="0">
                    <a:pos x="656" y="410"/>
                  </a:cxn>
                  <a:cxn ang="0">
                    <a:pos x="615" y="355"/>
                  </a:cxn>
                  <a:cxn ang="0">
                    <a:pos x="471" y="267"/>
                  </a:cxn>
                  <a:cxn ang="0">
                    <a:pos x="350" y="433"/>
                  </a:cxn>
                  <a:cxn ang="0">
                    <a:pos x="179" y="532"/>
                  </a:cxn>
                  <a:cxn ang="0">
                    <a:pos x="276" y="1017"/>
                  </a:cxn>
                  <a:cxn ang="0">
                    <a:pos x="53" y="1239"/>
                  </a:cxn>
                  <a:cxn ang="0">
                    <a:pos x="317" y="1325"/>
                  </a:cxn>
                  <a:cxn ang="0">
                    <a:pos x="300" y="1526"/>
                  </a:cxn>
                  <a:cxn ang="0">
                    <a:pos x="114" y="1761"/>
                  </a:cxn>
                  <a:cxn ang="0">
                    <a:pos x="0" y="1809"/>
                  </a:cxn>
                  <a:cxn ang="0">
                    <a:pos x="1832" y="45"/>
                  </a:cxn>
                  <a:cxn ang="0">
                    <a:pos x="1883" y="10"/>
                  </a:cxn>
                  <a:cxn ang="0">
                    <a:pos x="1976" y="8"/>
                  </a:cxn>
                  <a:cxn ang="0">
                    <a:pos x="1832" y="45"/>
                  </a:cxn>
                  <a:cxn ang="0">
                    <a:pos x="1529" y="151"/>
                  </a:cxn>
                  <a:cxn ang="0">
                    <a:pos x="1745" y="196"/>
                  </a:cxn>
                  <a:cxn ang="0">
                    <a:pos x="1733" y="214"/>
                  </a:cxn>
                  <a:cxn ang="0">
                    <a:pos x="1492" y="186"/>
                  </a:cxn>
                  <a:cxn ang="0">
                    <a:pos x="1529" y="151"/>
                  </a:cxn>
                </a:cxnLst>
                <a:rect l="0" t="0" r="r" b="b"/>
                <a:pathLst>
                  <a:path w="1976" h="2885">
                    <a:moveTo>
                      <a:pt x="0" y="1809"/>
                    </a:moveTo>
                    <a:cubicBezTo>
                      <a:pt x="43" y="1842"/>
                      <a:pt x="105" y="1867"/>
                      <a:pt x="239" y="2028"/>
                    </a:cubicBezTo>
                    <a:cubicBezTo>
                      <a:pt x="289" y="2088"/>
                      <a:pt x="399" y="2105"/>
                      <a:pt x="456" y="2158"/>
                    </a:cubicBezTo>
                    <a:cubicBezTo>
                      <a:pt x="598" y="2304"/>
                      <a:pt x="667" y="2344"/>
                      <a:pt x="768" y="2392"/>
                    </a:cubicBezTo>
                    <a:cubicBezTo>
                      <a:pt x="915" y="2528"/>
                      <a:pt x="1006" y="2511"/>
                      <a:pt x="1009" y="2523"/>
                    </a:cubicBezTo>
                    <a:cubicBezTo>
                      <a:pt x="1067" y="2624"/>
                      <a:pt x="1123" y="2604"/>
                      <a:pt x="1178" y="2647"/>
                    </a:cubicBezTo>
                    <a:cubicBezTo>
                      <a:pt x="1271" y="2714"/>
                      <a:pt x="1232" y="2814"/>
                      <a:pt x="1458" y="2846"/>
                    </a:cubicBezTo>
                    <a:cubicBezTo>
                      <a:pt x="1478" y="2857"/>
                      <a:pt x="1512" y="2885"/>
                      <a:pt x="1532" y="2874"/>
                    </a:cubicBezTo>
                    <a:cubicBezTo>
                      <a:pt x="1560" y="2854"/>
                      <a:pt x="1500" y="2771"/>
                      <a:pt x="1499" y="2747"/>
                    </a:cubicBezTo>
                    <a:cubicBezTo>
                      <a:pt x="1497" y="2672"/>
                      <a:pt x="1543" y="2690"/>
                      <a:pt x="1473" y="2601"/>
                    </a:cubicBezTo>
                    <a:cubicBezTo>
                      <a:pt x="1516" y="2502"/>
                      <a:pt x="1508" y="2535"/>
                      <a:pt x="1461" y="2436"/>
                    </a:cubicBezTo>
                    <a:cubicBezTo>
                      <a:pt x="1486" y="2355"/>
                      <a:pt x="1475" y="2371"/>
                      <a:pt x="1413" y="2309"/>
                    </a:cubicBezTo>
                    <a:cubicBezTo>
                      <a:pt x="1404" y="2189"/>
                      <a:pt x="1301" y="2174"/>
                      <a:pt x="1291" y="2127"/>
                    </a:cubicBezTo>
                    <a:cubicBezTo>
                      <a:pt x="1314" y="2102"/>
                      <a:pt x="1309" y="2058"/>
                      <a:pt x="1289" y="2060"/>
                    </a:cubicBezTo>
                    <a:cubicBezTo>
                      <a:pt x="1231" y="2041"/>
                      <a:pt x="1200" y="2077"/>
                      <a:pt x="1191" y="2061"/>
                    </a:cubicBezTo>
                    <a:cubicBezTo>
                      <a:pt x="1182" y="2045"/>
                      <a:pt x="1182" y="2033"/>
                      <a:pt x="1191" y="2024"/>
                    </a:cubicBezTo>
                    <a:cubicBezTo>
                      <a:pt x="1220" y="2020"/>
                      <a:pt x="1246" y="2010"/>
                      <a:pt x="1264" y="1988"/>
                    </a:cubicBezTo>
                    <a:cubicBezTo>
                      <a:pt x="1285" y="1917"/>
                      <a:pt x="1270" y="1842"/>
                      <a:pt x="1310" y="1782"/>
                    </a:cubicBezTo>
                    <a:cubicBezTo>
                      <a:pt x="1342" y="1779"/>
                      <a:pt x="1363" y="1770"/>
                      <a:pt x="1380" y="1745"/>
                    </a:cubicBezTo>
                    <a:cubicBezTo>
                      <a:pt x="1362" y="1719"/>
                      <a:pt x="1291" y="1725"/>
                      <a:pt x="1276" y="1701"/>
                    </a:cubicBezTo>
                    <a:cubicBezTo>
                      <a:pt x="1249" y="1599"/>
                      <a:pt x="1168" y="1635"/>
                      <a:pt x="1141" y="1594"/>
                    </a:cubicBezTo>
                    <a:cubicBezTo>
                      <a:pt x="1100" y="1545"/>
                      <a:pt x="1104" y="1445"/>
                      <a:pt x="1099" y="1384"/>
                    </a:cubicBezTo>
                    <a:cubicBezTo>
                      <a:pt x="1018" y="1192"/>
                      <a:pt x="1146" y="1242"/>
                      <a:pt x="1192" y="1159"/>
                    </a:cubicBezTo>
                    <a:cubicBezTo>
                      <a:pt x="1214" y="1121"/>
                      <a:pt x="1202" y="1025"/>
                      <a:pt x="1170" y="1008"/>
                    </a:cubicBezTo>
                    <a:cubicBezTo>
                      <a:pt x="1093" y="947"/>
                      <a:pt x="974" y="994"/>
                      <a:pt x="857" y="826"/>
                    </a:cubicBezTo>
                    <a:cubicBezTo>
                      <a:pt x="784" y="715"/>
                      <a:pt x="772" y="639"/>
                      <a:pt x="789" y="579"/>
                    </a:cubicBezTo>
                    <a:cubicBezTo>
                      <a:pt x="881" y="580"/>
                      <a:pt x="918" y="576"/>
                      <a:pt x="932" y="501"/>
                    </a:cubicBezTo>
                    <a:cubicBezTo>
                      <a:pt x="938" y="448"/>
                      <a:pt x="866" y="416"/>
                      <a:pt x="799" y="390"/>
                    </a:cubicBezTo>
                    <a:cubicBezTo>
                      <a:pt x="704" y="309"/>
                      <a:pt x="712" y="408"/>
                      <a:pt x="656" y="410"/>
                    </a:cubicBezTo>
                    <a:cubicBezTo>
                      <a:pt x="636" y="393"/>
                      <a:pt x="639" y="364"/>
                      <a:pt x="615" y="355"/>
                    </a:cubicBezTo>
                    <a:cubicBezTo>
                      <a:pt x="565" y="341"/>
                      <a:pt x="486" y="355"/>
                      <a:pt x="471" y="267"/>
                    </a:cubicBezTo>
                    <a:cubicBezTo>
                      <a:pt x="391" y="361"/>
                      <a:pt x="350" y="433"/>
                      <a:pt x="350" y="433"/>
                    </a:cubicBezTo>
                    <a:cubicBezTo>
                      <a:pt x="300" y="477"/>
                      <a:pt x="186" y="476"/>
                      <a:pt x="179" y="532"/>
                    </a:cubicBezTo>
                    <a:cubicBezTo>
                      <a:pt x="154" y="683"/>
                      <a:pt x="340" y="761"/>
                      <a:pt x="276" y="1017"/>
                    </a:cubicBezTo>
                    <a:cubicBezTo>
                      <a:pt x="236" y="1126"/>
                      <a:pt x="15" y="1103"/>
                      <a:pt x="53" y="1239"/>
                    </a:cubicBezTo>
                    <a:cubicBezTo>
                      <a:pt x="67" y="1399"/>
                      <a:pt x="320" y="1238"/>
                      <a:pt x="317" y="1325"/>
                    </a:cubicBezTo>
                    <a:cubicBezTo>
                      <a:pt x="317" y="1391"/>
                      <a:pt x="300" y="1460"/>
                      <a:pt x="300" y="1526"/>
                    </a:cubicBezTo>
                    <a:cubicBezTo>
                      <a:pt x="199" y="1556"/>
                      <a:pt x="177" y="1725"/>
                      <a:pt x="114" y="1761"/>
                    </a:cubicBezTo>
                    <a:cubicBezTo>
                      <a:pt x="77" y="1782"/>
                      <a:pt x="39" y="1797"/>
                      <a:pt x="0" y="1809"/>
                    </a:cubicBezTo>
                    <a:close/>
                    <a:moveTo>
                      <a:pt x="1832" y="45"/>
                    </a:moveTo>
                    <a:cubicBezTo>
                      <a:pt x="1841" y="28"/>
                      <a:pt x="1856" y="18"/>
                      <a:pt x="1883" y="10"/>
                    </a:cubicBezTo>
                    <a:cubicBezTo>
                      <a:pt x="1923" y="0"/>
                      <a:pt x="1943" y="4"/>
                      <a:pt x="1976" y="8"/>
                    </a:cubicBezTo>
                    <a:cubicBezTo>
                      <a:pt x="1932" y="40"/>
                      <a:pt x="1876" y="60"/>
                      <a:pt x="1832" y="45"/>
                    </a:cubicBezTo>
                    <a:close/>
                    <a:moveTo>
                      <a:pt x="1529" y="151"/>
                    </a:moveTo>
                    <a:cubicBezTo>
                      <a:pt x="1554" y="236"/>
                      <a:pt x="1669" y="139"/>
                      <a:pt x="1745" y="196"/>
                    </a:cubicBezTo>
                    <a:cubicBezTo>
                      <a:pt x="1739" y="209"/>
                      <a:pt x="1739" y="200"/>
                      <a:pt x="1733" y="214"/>
                    </a:cubicBezTo>
                    <a:cubicBezTo>
                      <a:pt x="1655" y="210"/>
                      <a:pt x="1514" y="230"/>
                      <a:pt x="1492" y="186"/>
                    </a:cubicBezTo>
                    <a:cubicBezTo>
                      <a:pt x="1501" y="171"/>
                      <a:pt x="1520" y="166"/>
                      <a:pt x="1529" y="151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31" name="Freeform 66"/>
              <p:cNvSpPr>
                <a:spLocks noEditPoints="1"/>
              </p:cNvSpPr>
              <p:nvPr/>
            </p:nvSpPr>
            <p:spPr bwMode="auto">
              <a:xfrm>
                <a:off x="4968" y="1185"/>
                <a:ext cx="384" cy="756"/>
              </a:xfrm>
              <a:custGeom>
                <a:avLst/>
                <a:gdLst/>
                <a:ahLst/>
                <a:cxnLst>
                  <a:cxn ang="0">
                    <a:pos x="908" y="1874"/>
                  </a:cxn>
                  <a:cxn ang="0">
                    <a:pos x="871" y="1843"/>
                  </a:cxn>
                  <a:cxn ang="0">
                    <a:pos x="676" y="1608"/>
                  </a:cxn>
                  <a:cxn ang="0">
                    <a:pos x="839" y="1405"/>
                  </a:cxn>
                  <a:cxn ang="0">
                    <a:pos x="860" y="1460"/>
                  </a:cxn>
                  <a:cxn ang="0">
                    <a:pos x="1001" y="1725"/>
                  </a:cxn>
                  <a:cxn ang="0">
                    <a:pos x="1169" y="1947"/>
                  </a:cxn>
                  <a:cxn ang="0">
                    <a:pos x="1186" y="2105"/>
                  </a:cxn>
                  <a:cxn ang="0">
                    <a:pos x="1258" y="2496"/>
                  </a:cxn>
                  <a:cxn ang="0">
                    <a:pos x="1412" y="3104"/>
                  </a:cxn>
                  <a:cxn ang="0">
                    <a:pos x="1420" y="3557"/>
                  </a:cxn>
                  <a:cxn ang="0">
                    <a:pos x="1333" y="3671"/>
                  </a:cxn>
                  <a:cxn ang="0">
                    <a:pos x="1507" y="3895"/>
                  </a:cxn>
                  <a:cxn ang="0">
                    <a:pos x="1553" y="4142"/>
                  </a:cxn>
                  <a:cxn ang="0">
                    <a:pos x="1738" y="4407"/>
                  </a:cxn>
                  <a:cxn ang="0">
                    <a:pos x="2038" y="4124"/>
                  </a:cxn>
                  <a:cxn ang="0">
                    <a:pos x="1791" y="3837"/>
                  </a:cxn>
                  <a:cxn ang="0">
                    <a:pos x="1917" y="3130"/>
                  </a:cxn>
                  <a:cxn ang="0">
                    <a:pos x="2209" y="2865"/>
                  </a:cxn>
                  <a:cxn ang="0">
                    <a:pos x="2161" y="2711"/>
                  </a:cxn>
                  <a:cxn ang="0">
                    <a:pos x="2031" y="2814"/>
                  </a:cxn>
                  <a:cxn ang="0">
                    <a:pos x="1768" y="2556"/>
                  </a:cxn>
                  <a:cxn ang="0">
                    <a:pos x="1673" y="2398"/>
                  </a:cxn>
                  <a:cxn ang="0">
                    <a:pos x="1512" y="2144"/>
                  </a:cxn>
                  <a:cxn ang="0">
                    <a:pos x="1706" y="1999"/>
                  </a:cxn>
                  <a:cxn ang="0">
                    <a:pos x="1658" y="1856"/>
                  </a:cxn>
                  <a:cxn ang="0">
                    <a:pos x="1713" y="1722"/>
                  </a:cxn>
                  <a:cxn ang="0">
                    <a:pos x="1769" y="1609"/>
                  </a:cxn>
                  <a:cxn ang="0">
                    <a:pos x="1868" y="1243"/>
                  </a:cxn>
                  <a:cxn ang="0">
                    <a:pos x="2201" y="1111"/>
                  </a:cxn>
                  <a:cxn ang="0">
                    <a:pos x="2077" y="785"/>
                  </a:cxn>
                  <a:cxn ang="0">
                    <a:pos x="1986" y="580"/>
                  </a:cxn>
                  <a:cxn ang="0">
                    <a:pos x="1950" y="434"/>
                  </a:cxn>
                  <a:cxn ang="0">
                    <a:pos x="1923" y="113"/>
                  </a:cxn>
                  <a:cxn ang="0">
                    <a:pos x="1843" y="57"/>
                  </a:cxn>
                  <a:cxn ang="0">
                    <a:pos x="1689" y="9"/>
                  </a:cxn>
                  <a:cxn ang="0">
                    <a:pos x="1607" y="240"/>
                  </a:cxn>
                  <a:cxn ang="0">
                    <a:pos x="1510" y="502"/>
                  </a:cxn>
                  <a:cxn ang="0">
                    <a:pos x="1268" y="615"/>
                  </a:cxn>
                  <a:cxn ang="0">
                    <a:pos x="972" y="757"/>
                  </a:cxn>
                  <a:cxn ang="0">
                    <a:pos x="929" y="446"/>
                  </a:cxn>
                  <a:cxn ang="0">
                    <a:pos x="574" y="478"/>
                  </a:cxn>
                  <a:cxn ang="0">
                    <a:pos x="390" y="622"/>
                  </a:cxn>
                  <a:cxn ang="0">
                    <a:pos x="178" y="838"/>
                  </a:cxn>
                  <a:cxn ang="0">
                    <a:pos x="87" y="919"/>
                  </a:cxn>
                  <a:cxn ang="0">
                    <a:pos x="0" y="1056"/>
                  </a:cxn>
                  <a:cxn ang="0">
                    <a:pos x="142" y="1311"/>
                  </a:cxn>
                  <a:cxn ang="0">
                    <a:pos x="342" y="1399"/>
                  </a:cxn>
                  <a:cxn ang="0">
                    <a:pos x="459" y="1547"/>
                  </a:cxn>
                  <a:cxn ang="0">
                    <a:pos x="612" y="1651"/>
                  </a:cxn>
                  <a:cxn ang="0">
                    <a:pos x="779" y="1841"/>
                  </a:cxn>
                  <a:cxn ang="0">
                    <a:pos x="1951" y="2246"/>
                  </a:cxn>
                  <a:cxn ang="0">
                    <a:pos x="1892" y="2437"/>
                  </a:cxn>
                  <a:cxn ang="0">
                    <a:pos x="1867" y="2209"/>
                  </a:cxn>
                </a:cxnLst>
                <a:rect l="0" t="0" r="r" b="b"/>
                <a:pathLst>
                  <a:path w="2241" h="4407">
                    <a:moveTo>
                      <a:pt x="872" y="1941"/>
                    </a:moveTo>
                    <a:cubicBezTo>
                      <a:pt x="872" y="1904"/>
                      <a:pt x="880" y="1884"/>
                      <a:pt x="908" y="1874"/>
                    </a:cubicBezTo>
                    <a:cubicBezTo>
                      <a:pt x="930" y="1871"/>
                      <a:pt x="948" y="1883"/>
                      <a:pt x="963" y="1902"/>
                    </a:cubicBezTo>
                    <a:cubicBezTo>
                      <a:pt x="1030" y="1839"/>
                      <a:pt x="886" y="1842"/>
                      <a:pt x="871" y="1843"/>
                    </a:cubicBezTo>
                    <a:cubicBezTo>
                      <a:pt x="767" y="1756"/>
                      <a:pt x="799" y="1723"/>
                      <a:pt x="772" y="1697"/>
                    </a:cubicBezTo>
                    <a:cubicBezTo>
                      <a:pt x="725" y="1652"/>
                      <a:pt x="705" y="1685"/>
                      <a:pt x="676" y="1608"/>
                    </a:cubicBezTo>
                    <a:cubicBezTo>
                      <a:pt x="665" y="1573"/>
                      <a:pt x="739" y="1554"/>
                      <a:pt x="782" y="1397"/>
                    </a:cubicBezTo>
                    <a:cubicBezTo>
                      <a:pt x="799" y="1381"/>
                      <a:pt x="818" y="1407"/>
                      <a:pt x="839" y="1405"/>
                    </a:cubicBezTo>
                    <a:cubicBezTo>
                      <a:pt x="866" y="1397"/>
                      <a:pt x="898" y="1378"/>
                      <a:pt x="903" y="1385"/>
                    </a:cubicBezTo>
                    <a:cubicBezTo>
                      <a:pt x="898" y="1423"/>
                      <a:pt x="877" y="1456"/>
                      <a:pt x="860" y="1460"/>
                    </a:cubicBezTo>
                    <a:cubicBezTo>
                      <a:pt x="862" y="1512"/>
                      <a:pt x="860" y="1598"/>
                      <a:pt x="897" y="1641"/>
                    </a:cubicBezTo>
                    <a:cubicBezTo>
                      <a:pt x="932" y="1699"/>
                      <a:pt x="959" y="1703"/>
                      <a:pt x="1001" y="1725"/>
                    </a:cubicBezTo>
                    <a:cubicBezTo>
                      <a:pt x="1033" y="1777"/>
                      <a:pt x="1075" y="1826"/>
                      <a:pt x="1158" y="1845"/>
                    </a:cubicBezTo>
                    <a:cubicBezTo>
                      <a:pt x="1194" y="1872"/>
                      <a:pt x="1157" y="1924"/>
                      <a:pt x="1169" y="1947"/>
                    </a:cubicBezTo>
                    <a:cubicBezTo>
                      <a:pt x="1184" y="1963"/>
                      <a:pt x="1220" y="1912"/>
                      <a:pt x="1237" y="1962"/>
                    </a:cubicBezTo>
                    <a:cubicBezTo>
                      <a:pt x="1262" y="2031"/>
                      <a:pt x="1224" y="2054"/>
                      <a:pt x="1186" y="2105"/>
                    </a:cubicBezTo>
                    <a:cubicBezTo>
                      <a:pt x="1182" y="2179"/>
                      <a:pt x="1174" y="2258"/>
                      <a:pt x="1178" y="2332"/>
                    </a:cubicBezTo>
                    <a:cubicBezTo>
                      <a:pt x="1216" y="2388"/>
                      <a:pt x="1249" y="2443"/>
                      <a:pt x="1258" y="2496"/>
                    </a:cubicBezTo>
                    <a:cubicBezTo>
                      <a:pt x="1295" y="2630"/>
                      <a:pt x="1284" y="2783"/>
                      <a:pt x="1301" y="2917"/>
                    </a:cubicBezTo>
                    <a:cubicBezTo>
                      <a:pt x="1323" y="2999"/>
                      <a:pt x="1390" y="3029"/>
                      <a:pt x="1412" y="3104"/>
                    </a:cubicBezTo>
                    <a:cubicBezTo>
                      <a:pt x="1423" y="3348"/>
                      <a:pt x="1466" y="3348"/>
                      <a:pt x="1466" y="3443"/>
                    </a:cubicBezTo>
                    <a:cubicBezTo>
                      <a:pt x="1458" y="3489"/>
                      <a:pt x="1413" y="3516"/>
                      <a:pt x="1420" y="3557"/>
                    </a:cubicBezTo>
                    <a:cubicBezTo>
                      <a:pt x="1417" y="3577"/>
                      <a:pt x="1423" y="3627"/>
                      <a:pt x="1411" y="3643"/>
                    </a:cubicBezTo>
                    <a:cubicBezTo>
                      <a:pt x="1392" y="3668"/>
                      <a:pt x="1359" y="3653"/>
                      <a:pt x="1333" y="3671"/>
                    </a:cubicBezTo>
                    <a:cubicBezTo>
                      <a:pt x="1307" y="3729"/>
                      <a:pt x="1374" y="3749"/>
                      <a:pt x="1460" y="3772"/>
                    </a:cubicBezTo>
                    <a:cubicBezTo>
                      <a:pt x="1484" y="3805"/>
                      <a:pt x="1451" y="3863"/>
                      <a:pt x="1507" y="3895"/>
                    </a:cubicBezTo>
                    <a:cubicBezTo>
                      <a:pt x="1497" y="3942"/>
                      <a:pt x="1507" y="3982"/>
                      <a:pt x="1526" y="4014"/>
                    </a:cubicBezTo>
                    <a:cubicBezTo>
                      <a:pt x="1530" y="4058"/>
                      <a:pt x="1521" y="4102"/>
                      <a:pt x="1553" y="4142"/>
                    </a:cubicBezTo>
                    <a:cubicBezTo>
                      <a:pt x="1604" y="4207"/>
                      <a:pt x="1658" y="4275"/>
                      <a:pt x="1700" y="4367"/>
                    </a:cubicBezTo>
                    <a:cubicBezTo>
                      <a:pt x="1712" y="4385"/>
                      <a:pt x="1724" y="4397"/>
                      <a:pt x="1738" y="4407"/>
                    </a:cubicBezTo>
                    <a:cubicBezTo>
                      <a:pt x="1777" y="4395"/>
                      <a:pt x="1815" y="4380"/>
                      <a:pt x="1852" y="4359"/>
                    </a:cubicBezTo>
                    <a:cubicBezTo>
                      <a:pt x="1915" y="4323"/>
                      <a:pt x="1937" y="4154"/>
                      <a:pt x="2038" y="4124"/>
                    </a:cubicBezTo>
                    <a:cubicBezTo>
                      <a:pt x="2038" y="4058"/>
                      <a:pt x="2055" y="3989"/>
                      <a:pt x="2055" y="3923"/>
                    </a:cubicBezTo>
                    <a:cubicBezTo>
                      <a:pt x="2058" y="3836"/>
                      <a:pt x="1805" y="3997"/>
                      <a:pt x="1791" y="3837"/>
                    </a:cubicBezTo>
                    <a:cubicBezTo>
                      <a:pt x="1753" y="3701"/>
                      <a:pt x="1974" y="3724"/>
                      <a:pt x="2014" y="3615"/>
                    </a:cubicBezTo>
                    <a:cubicBezTo>
                      <a:pt x="2078" y="3359"/>
                      <a:pt x="1892" y="3281"/>
                      <a:pt x="1917" y="3130"/>
                    </a:cubicBezTo>
                    <a:cubicBezTo>
                      <a:pt x="1924" y="3074"/>
                      <a:pt x="2038" y="3075"/>
                      <a:pt x="2088" y="3031"/>
                    </a:cubicBezTo>
                    <a:cubicBezTo>
                      <a:pt x="2088" y="3031"/>
                      <a:pt x="2129" y="2959"/>
                      <a:pt x="2209" y="2865"/>
                    </a:cubicBezTo>
                    <a:cubicBezTo>
                      <a:pt x="2207" y="2852"/>
                      <a:pt x="2206" y="2837"/>
                      <a:pt x="2207" y="2819"/>
                    </a:cubicBezTo>
                    <a:cubicBezTo>
                      <a:pt x="2204" y="2751"/>
                      <a:pt x="2194" y="2716"/>
                      <a:pt x="2161" y="2711"/>
                    </a:cubicBezTo>
                    <a:cubicBezTo>
                      <a:pt x="2118" y="2704"/>
                      <a:pt x="2080" y="2737"/>
                      <a:pt x="2041" y="2770"/>
                    </a:cubicBezTo>
                    <a:cubicBezTo>
                      <a:pt x="2022" y="2786"/>
                      <a:pt x="2016" y="2789"/>
                      <a:pt x="2031" y="2814"/>
                    </a:cubicBezTo>
                    <a:cubicBezTo>
                      <a:pt x="2040" y="2829"/>
                      <a:pt x="2048" y="2846"/>
                      <a:pt x="2041" y="2860"/>
                    </a:cubicBezTo>
                    <a:cubicBezTo>
                      <a:pt x="1873" y="2942"/>
                      <a:pt x="1825" y="2692"/>
                      <a:pt x="1768" y="2556"/>
                    </a:cubicBezTo>
                    <a:cubicBezTo>
                      <a:pt x="1766" y="2505"/>
                      <a:pt x="1771" y="2521"/>
                      <a:pt x="1722" y="2473"/>
                    </a:cubicBezTo>
                    <a:cubicBezTo>
                      <a:pt x="1697" y="2449"/>
                      <a:pt x="1765" y="2421"/>
                      <a:pt x="1673" y="2398"/>
                    </a:cubicBezTo>
                    <a:cubicBezTo>
                      <a:pt x="1640" y="2375"/>
                      <a:pt x="1710" y="2333"/>
                      <a:pt x="1601" y="2355"/>
                    </a:cubicBezTo>
                    <a:cubicBezTo>
                      <a:pt x="1570" y="2293"/>
                      <a:pt x="1505" y="2200"/>
                      <a:pt x="1512" y="2144"/>
                    </a:cubicBezTo>
                    <a:cubicBezTo>
                      <a:pt x="1651" y="2114"/>
                      <a:pt x="1543" y="2011"/>
                      <a:pt x="1580" y="2002"/>
                    </a:cubicBezTo>
                    <a:cubicBezTo>
                      <a:pt x="1636" y="2014"/>
                      <a:pt x="1672" y="2059"/>
                      <a:pt x="1706" y="1999"/>
                    </a:cubicBezTo>
                    <a:cubicBezTo>
                      <a:pt x="1751" y="1919"/>
                      <a:pt x="1628" y="1910"/>
                      <a:pt x="1644" y="1883"/>
                    </a:cubicBezTo>
                    <a:cubicBezTo>
                      <a:pt x="1649" y="1874"/>
                      <a:pt x="1653" y="1865"/>
                      <a:pt x="1658" y="1856"/>
                    </a:cubicBezTo>
                    <a:cubicBezTo>
                      <a:pt x="1669" y="1814"/>
                      <a:pt x="1644" y="1742"/>
                      <a:pt x="1642" y="1684"/>
                    </a:cubicBezTo>
                    <a:cubicBezTo>
                      <a:pt x="1666" y="1650"/>
                      <a:pt x="1693" y="1692"/>
                      <a:pt x="1713" y="1722"/>
                    </a:cubicBezTo>
                    <a:cubicBezTo>
                      <a:pt x="1763" y="1706"/>
                      <a:pt x="1751" y="1811"/>
                      <a:pt x="1841" y="1796"/>
                    </a:cubicBezTo>
                    <a:cubicBezTo>
                      <a:pt x="1861" y="1766"/>
                      <a:pt x="1772" y="1708"/>
                      <a:pt x="1769" y="1609"/>
                    </a:cubicBezTo>
                    <a:cubicBezTo>
                      <a:pt x="1761" y="1573"/>
                      <a:pt x="1794" y="1552"/>
                      <a:pt x="1801" y="1516"/>
                    </a:cubicBezTo>
                    <a:cubicBezTo>
                      <a:pt x="1791" y="1399"/>
                      <a:pt x="1746" y="1406"/>
                      <a:pt x="1868" y="1243"/>
                    </a:cubicBezTo>
                    <a:cubicBezTo>
                      <a:pt x="1885" y="1216"/>
                      <a:pt x="1878" y="1166"/>
                      <a:pt x="1909" y="1155"/>
                    </a:cubicBezTo>
                    <a:cubicBezTo>
                      <a:pt x="2004" y="1121"/>
                      <a:pt x="2100" y="1126"/>
                      <a:pt x="2201" y="1111"/>
                    </a:cubicBezTo>
                    <a:cubicBezTo>
                      <a:pt x="2241" y="1091"/>
                      <a:pt x="2146" y="1049"/>
                      <a:pt x="2124" y="1006"/>
                    </a:cubicBezTo>
                    <a:cubicBezTo>
                      <a:pt x="2090" y="936"/>
                      <a:pt x="2086" y="861"/>
                      <a:pt x="2077" y="785"/>
                    </a:cubicBezTo>
                    <a:cubicBezTo>
                      <a:pt x="2065" y="760"/>
                      <a:pt x="2049" y="722"/>
                      <a:pt x="2051" y="699"/>
                    </a:cubicBezTo>
                    <a:cubicBezTo>
                      <a:pt x="2097" y="615"/>
                      <a:pt x="2076" y="597"/>
                      <a:pt x="1986" y="580"/>
                    </a:cubicBezTo>
                    <a:cubicBezTo>
                      <a:pt x="1984" y="544"/>
                      <a:pt x="2012" y="498"/>
                      <a:pt x="2011" y="461"/>
                    </a:cubicBezTo>
                    <a:cubicBezTo>
                      <a:pt x="1994" y="438"/>
                      <a:pt x="1942" y="472"/>
                      <a:pt x="1950" y="434"/>
                    </a:cubicBezTo>
                    <a:cubicBezTo>
                      <a:pt x="1999" y="361"/>
                      <a:pt x="1995" y="372"/>
                      <a:pt x="1914" y="288"/>
                    </a:cubicBezTo>
                    <a:cubicBezTo>
                      <a:pt x="1912" y="244"/>
                      <a:pt x="1964" y="237"/>
                      <a:pt x="1923" y="113"/>
                    </a:cubicBezTo>
                    <a:cubicBezTo>
                      <a:pt x="1923" y="106"/>
                      <a:pt x="1924" y="100"/>
                      <a:pt x="1926" y="94"/>
                    </a:cubicBezTo>
                    <a:cubicBezTo>
                      <a:pt x="1896" y="81"/>
                      <a:pt x="1868" y="69"/>
                      <a:pt x="1843" y="57"/>
                    </a:cubicBezTo>
                    <a:cubicBezTo>
                      <a:pt x="1795" y="48"/>
                      <a:pt x="1749" y="77"/>
                      <a:pt x="1730" y="67"/>
                    </a:cubicBezTo>
                    <a:cubicBezTo>
                      <a:pt x="1710" y="46"/>
                      <a:pt x="1718" y="0"/>
                      <a:pt x="1689" y="9"/>
                    </a:cubicBezTo>
                    <a:cubicBezTo>
                      <a:pt x="1663" y="49"/>
                      <a:pt x="1630" y="52"/>
                      <a:pt x="1606" y="83"/>
                    </a:cubicBezTo>
                    <a:cubicBezTo>
                      <a:pt x="1580" y="116"/>
                      <a:pt x="1609" y="183"/>
                      <a:pt x="1607" y="240"/>
                    </a:cubicBezTo>
                    <a:cubicBezTo>
                      <a:pt x="1563" y="287"/>
                      <a:pt x="1570" y="327"/>
                      <a:pt x="1548" y="378"/>
                    </a:cubicBezTo>
                    <a:cubicBezTo>
                      <a:pt x="1529" y="416"/>
                      <a:pt x="1500" y="444"/>
                      <a:pt x="1510" y="502"/>
                    </a:cubicBezTo>
                    <a:cubicBezTo>
                      <a:pt x="1499" y="546"/>
                      <a:pt x="1523" y="603"/>
                      <a:pt x="1466" y="655"/>
                    </a:cubicBezTo>
                    <a:cubicBezTo>
                      <a:pt x="1404" y="646"/>
                      <a:pt x="1331" y="612"/>
                      <a:pt x="1268" y="615"/>
                    </a:cubicBezTo>
                    <a:cubicBezTo>
                      <a:pt x="1200" y="636"/>
                      <a:pt x="1142" y="660"/>
                      <a:pt x="1082" y="692"/>
                    </a:cubicBezTo>
                    <a:cubicBezTo>
                      <a:pt x="1047" y="711"/>
                      <a:pt x="1002" y="804"/>
                      <a:pt x="972" y="757"/>
                    </a:cubicBezTo>
                    <a:cubicBezTo>
                      <a:pt x="920" y="681"/>
                      <a:pt x="915" y="617"/>
                      <a:pt x="920" y="564"/>
                    </a:cubicBezTo>
                    <a:cubicBezTo>
                      <a:pt x="926" y="512"/>
                      <a:pt x="941" y="473"/>
                      <a:pt x="929" y="446"/>
                    </a:cubicBezTo>
                    <a:cubicBezTo>
                      <a:pt x="847" y="425"/>
                      <a:pt x="799" y="478"/>
                      <a:pt x="729" y="505"/>
                    </a:cubicBezTo>
                    <a:cubicBezTo>
                      <a:pt x="688" y="511"/>
                      <a:pt x="614" y="465"/>
                      <a:pt x="574" y="478"/>
                    </a:cubicBezTo>
                    <a:cubicBezTo>
                      <a:pt x="529" y="492"/>
                      <a:pt x="521" y="557"/>
                      <a:pt x="480" y="582"/>
                    </a:cubicBezTo>
                    <a:cubicBezTo>
                      <a:pt x="426" y="598"/>
                      <a:pt x="399" y="600"/>
                      <a:pt x="390" y="622"/>
                    </a:cubicBezTo>
                    <a:cubicBezTo>
                      <a:pt x="366" y="681"/>
                      <a:pt x="374" y="720"/>
                      <a:pt x="311" y="750"/>
                    </a:cubicBezTo>
                    <a:cubicBezTo>
                      <a:pt x="271" y="872"/>
                      <a:pt x="214" y="801"/>
                      <a:pt x="178" y="838"/>
                    </a:cubicBezTo>
                    <a:cubicBezTo>
                      <a:pt x="157" y="862"/>
                      <a:pt x="174" y="914"/>
                      <a:pt x="152" y="934"/>
                    </a:cubicBezTo>
                    <a:cubicBezTo>
                      <a:pt x="126" y="940"/>
                      <a:pt x="109" y="912"/>
                      <a:pt x="87" y="919"/>
                    </a:cubicBezTo>
                    <a:cubicBezTo>
                      <a:pt x="33" y="933"/>
                      <a:pt x="30" y="1006"/>
                      <a:pt x="10" y="1052"/>
                    </a:cubicBezTo>
                    <a:cubicBezTo>
                      <a:pt x="6" y="1053"/>
                      <a:pt x="3" y="1054"/>
                      <a:pt x="0" y="1056"/>
                    </a:cubicBezTo>
                    <a:cubicBezTo>
                      <a:pt x="0" y="1116"/>
                      <a:pt x="5" y="1172"/>
                      <a:pt x="107" y="1180"/>
                    </a:cubicBezTo>
                    <a:cubicBezTo>
                      <a:pt x="186" y="1225"/>
                      <a:pt x="100" y="1283"/>
                      <a:pt x="142" y="1311"/>
                    </a:cubicBezTo>
                    <a:cubicBezTo>
                      <a:pt x="175" y="1343"/>
                      <a:pt x="204" y="1362"/>
                      <a:pt x="238" y="1372"/>
                    </a:cubicBezTo>
                    <a:cubicBezTo>
                      <a:pt x="269" y="1380"/>
                      <a:pt x="319" y="1382"/>
                      <a:pt x="342" y="1399"/>
                    </a:cubicBezTo>
                    <a:cubicBezTo>
                      <a:pt x="364" y="1430"/>
                      <a:pt x="323" y="1444"/>
                      <a:pt x="375" y="1482"/>
                    </a:cubicBezTo>
                    <a:cubicBezTo>
                      <a:pt x="390" y="1493"/>
                      <a:pt x="441" y="1503"/>
                      <a:pt x="459" y="1547"/>
                    </a:cubicBezTo>
                    <a:cubicBezTo>
                      <a:pt x="474" y="1574"/>
                      <a:pt x="411" y="1607"/>
                      <a:pt x="426" y="1643"/>
                    </a:cubicBezTo>
                    <a:cubicBezTo>
                      <a:pt x="473" y="1679"/>
                      <a:pt x="540" y="1622"/>
                      <a:pt x="612" y="1651"/>
                    </a:cubicBezTo>
                    <a:cubicBezTo>
                      <a:pt x="656" y="1677"/>
                      <a:pt x="667" y="1744"/>
                      <a:pt x="680" y="1785"/>
                    </a:cubicBezTo>
                    <a:cubicBezTo>
                      <a:pt x="735" y="1832"/>
                      <a:pt x="752" y="1812"/>
                      <a:pt x="779" y="1841"/>
                    </a:cubicBezTo>
                    <a:cubicBezTo>
                      <a:pt x="791" y="1856"/>
                      <a:pt x="765" y="1889"/>
                      <a:pt x="872" y="1941"/>
                    </a:cubicBezTo>
                    <a:close/>
                    <a:moveTo>
                      <a:pt x="1951" y="2246"/>
                    </a:moveTo>
                    <a:cubicBezTo>
                      <a:pt x="1942" y="2342"/>
                      <a:pt x="1922" y="2431"/>
                      <a:pt x="1953" y="2540"/>
                    </a:cubicBezTo>
                    <a:cubicBezTo>
                      <a:pt x="1924" y="2559"/>
                      <a:pt x="1904" y="2526"/>
                      <a:pt x="1892" y="2437"/>
                    </a:cubicBezTo>
                    <a:cubicBezTo>
                      <a:pt x="1824" y="2385"/>
                      <a:pt x="1845" y="2353"/>
                      <a:pt x="1881" y="2314"/>
                    </a:cubicBezTo>
                    <a:cubicBezTo>
                      <a:pt x="1863" y="2269"/>
                      <a:pt x="1842" y="2223"/>
                      <a:pt x="1867" y="2209"/>
                    </a:cubicBezTo>
                    <a:cubicBezTo>
                      <a:pt x="1890" y="2209"/>
                      <a:pt x="1923" y="2229"/>
                      <a:pt x="1951" y="2246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32" name="Freeform 67"/>
              <p:cNvSpPr>
                <a:spLocks/>
              </p:cNvSpPr>
              <p:nvPr/>
            </p:nvSpPr>
            <p:spPr bwMode="auto">
              <a:xfrm>
                <a:off x="1928" y="1558"/>
                <a:ext cx="736" cy="407"/>
              </a:xfrm>
              <a:custGeom>
                <a:avLst/>
                <a:gdLst/>
                <a:ahLst/>
                <a:cxnLst>
                  <a:cxn ang="0">
                    <a:pos x="262" y="1441"/>
                  </a:cxn>
                  <a:cxn ang="0">
                    <a:pos x="98" y="1606"/>
                  </a:cxn>
                  <a:cxn ang="0">
                    <a:pos x="9" y="1716"/>
                  </a:cxn>
                  <a:cxn ang="0">
                    <a:pos x="89" y="1993"/>
                  </a:cxn>
                  <a:cxn ang="0">
                    <a:pos x="261" y="1912"/>
                  </a:cxn>
                  <a:cxn ang="0">
                    <a:pos x="504" y="1964"/>
                  </a:cxn>
                  <a:cxn ang="0">
                    <a:pos x="663" y="1969"/>
                  </a:cxn>
                  <a:cxn ang="0">
                    <a:pos x="752" y="1891"/>
                  </a:cxn>
                  <a:cxn ang="0">
                    <a:pos x="878" y="1857"/>
                  </a:cxn>
                  <a:cxn ang="0">
                    <a:pos x="995" y="1860"/>
                  </a:cxn>
                  <a:cxn ang="0">
                    <a:pos x="1074" y="2028"/>
                  </a:cxn>
                  <a:cxn ang="0">
                    <a:pos x="1253" y="2171"/>
                  </a:cxn>
                  <a:cxn ang="0">
                    <a:pos x="1434" y="2212"/>
                  </a:cxn>
                  <a:cxn ang="0">
                    <a:pos x="1557" y="2241"/>
                  </a:cxn>
                  <a:cxn ang="0">
                    <a:pos x="2021" y="2376"/>
                  </a:cxn>
                  <a:cxn ang="0">
                    <a:pos x="2148" y="2332"/>
                  </a:cxn>
                  <a:cxn ang="0">
                    <a:pos x="2422" y="1936"/>
                  </a:cxn>
                  <a:cxn ang="0">
                    <a:pos x="2677" y="1543"/>
                  </a:cxn>
                  <a:cxn ang="0">
                    <a:pos x="2896" y="1397"/>
                  </a:cxn>
                  <a:cxn ang="0">
                    <a:pos x="3254" y="1373"/>
                  </a:cxn>
                  <a:cxn ang="0">
                    <a:pos x="3442" y="1366"/>
                  </a:cxn>
                  <a:cxn ang="0">
                    <a:pos x="3876" y="1247"/>
                  </a:cxn>
                  <a:cxn ang="0">
                    <a:pos x="4188" y="1129"/>
                  </a:cxn>
                  <a:cxn ang="0">
                    <a:pos x="4273" y="1063"/>
                  </a:cxn>
                  <a:cxn ang="0">
                    <a:pos x="4295" y="734"/>
                  </a:cxn>
                  <a:cxn ang="0">
                    <a:pos x="3992" y="777"/>
                  </a:cxn>
                  <a:cxn ang="0">
                    <a:pos x="3498" y="901"/>
                  </a:cxn>
                  <a:cxn ang="0">
                    <a:pos x="1832" y="7"/>
                  </a:cxn>
                  <a:cxn ang="0">
                    <a:pos x="1582" y="247"/>
                  </a:cxn>
                  <a:cxn ang="0">
                    <a:pos x="1586" y="476"/>
                  </a:cxn>
                  <a:cxn ang="0">
                    <a:pos x="1516" y="592"/>
                  </a:cxn>
                  <a:cxn ang="0">
                    <a:pos x="1443" y="524"/>
                  </a:cxn>
                  <a:cxn ang="0">
                    <a:pos x="1219" y="465"/>
                  </a:cxn>
                  <a:cxn ang="0">
                    <a:pos x="1017" y="239"/>
                  </a:cxn>
                  <a:cxn ang="0">
                    <a:pos x="840" y="178"/>
                  </a:cxn>
                  <a:cxn ang="0">
                    <a:pos x="793" y="506"/>
                  </a:cxn>
                  <a:cxn ang="0">
                    <a:pos x="700" y="683"/>
                  </a:cxn>
                  <a:cxn ang="0">
                    <a:pos x="594" y="795"/>
                  </a:cxn>
                  <a:cxn ang="0">
                    <a:pos x="640" y="899"/>
                  </a:cxn>
                  <a:cxn ang="0">
                    <a:pos x="834" y="884"/>
                  </a:cxn>
                  <a:cxn ang="0">
                    <a:pos x="927" y="880"/>
                  </a:cxn>
                  <a:cxn ang="0">
                    <a:pos x="690" y="1184"/>
                  </a:cxn>
                  <a:cxn ang="0">
                    <a:pos x="561" y="1390"/>
                  </a:cxn>
                  <a:cxn ang="0">
                    <a:pos x="313" y="1353"/>
                  </a:cxn>
                </a:cxnLst>
                <a:rect l="0" t="0" r="r" b="b"/>
                <a:pathLst>
                  <a:path w="4295" h="2376">
                    <a:moveTo>
                      <a:pt x="313" y="1353"/>
                    </a:moveTo>
                    <a:cubicBezTo>
                      <a:pt x="296" y="1385"/>
                      <a:pt x="281" y="1415"/>
                      <a:pt x="262" y="1441"/>
                    </a:cubicBezTo>
                    <a:cubicBezTo>
                      <a:pt x="237" y="1473"/>
                      <a:pt x="258" y="1528"/>
                      <a:pt x="232" y="1559"/>
                    </a:cubicBezTo>
                    <a:cubicBezTo>
                      <a:pt x="199" y="1589"/>
                      <a:pt x="133" y="1568"/>
                      <a:pt x="98" y="1606"/>
                    </a:cubicBezTo>
                    <a:cubicBezTo>
                      <a:pt x="88" y="1617"/>
                      <a:pt x="93" y="1647"/>
                      <a:pt x="84" y="1659"/>
                    </a:cubicBezTo>
                    <a:cubicBezTo>
                      <a:pt x="68" y="1683"/>
                      <a:pt x="11" y="1688"/>
                      <a:pt x="9" y="1716"/>
                    </a:cubicBezTo>
                    <a:cubicBezTo>
                      <a:pt x="11" y="1776"/>
                      <a:pt x="83" y="1788"/>
                      <a:pt x="95" y="1832"/>
                    </a:cubicBezTo>
                    <a:cubicBezTo>
                      <a:pt x="99" y="1873"/>
                      <a:pt x="0" y="1906"/>
                      <a:pt x="89" y="1993"/>
                    </a:cubicBezTo>
                    <a:cubicBezTo>
                      <a:pt x="189" y="2039"/>
                      <a:pt x="156" y="1929"/>
                      <a:pt x="190" y="1906"/>
                    </a:cubicBezTo>
                    <a:cubicBezTo>
                      <a:pt x="204" y="1899"/>
                      <a:pt x="222" y="1905"/>
                      <a:pt x="261" y="1912"/>
                    </a:cubicBezTo>
                    <a:cubicBezTo>
                      <a:pt x="296" y="1910"/>
                      <a:pt x="346" y="1920"/>
                      <a:pt x="375" y="1936"/>
                    </a:cubicBezTo>
                    <a:cubicBezTo>
                      <a:pt x="412" y="1956"/>
                      <a:pt x="469" y="1941"/>
                      <a:pt x="504" y="1964"/>
                    </a:cubicBezTo>
                    <a:cubicBezTo>
                      <a:pt x="532" y="1983"/>
                      <a:pt x="478" y="2038"/>
                      <a:pt x="542" y="2049"/>
                    </a:cubicBezTo>
                    <a:cubicBezTo>
                      <a:pt x="594" y="2044"/>
                      <a:pt x="612" y="1978"/>
                      <a:pt x="663" y="1969"/>
                    </a:cubicBezTo>
                    <a:cubicBezTo>
                      <a:pt x="718" y="1954"/>
                      <a:pt x="722" y="2039"/>
                      <a:pt x="757" y="2023"/>
                    </a:cubicBezTo>
                    <a:cubicBezTo>
                      <a:pt x="815" y="1996"/>
                      <a:pt x="749" y="1936"/>
                      <a:pt x="752" y="1891"/>
                    </a:cubicBezTo>
                    <a:cubicBezTo>
                      <a:pt x="763" y="1858"/>
                      <a:pt x="802" y="1823"/>
                      <a:pt x="835" y="1821"/>
                    </a:cubicBezTo>
                    <a:cubicBezTo>
                      <a:pt x="858" y="1819"/>
                      <a:pt x="855" y="1852"/>
                      <a:pt x="878" y="1857"/>
                    </a:cubicBezTo>
                    <a:cubicBezTo>
                      <a:pt x="890" y="1858"/>
                      <a:pt x="890" y="1842"/>
                      <a:pt x="907" y="1841"/>
                    </a:cubicBezTo>
                    <a:cubicBezTo>
                      <a:pt x="918" y="1845"/>
                      <a:pt x="915" y="1880"/>
                      <a:pt x="995" y="1860"/>
                    </a:cubicBezTo>
                    <a:cubicBezTo>
                      <a:pt x="1013" y="1862"/>
                      <a:pt x="1067" y="1938"/>
                      <a:pt x="1081" y="1968"/>
                    </a:cubicBezTo>
                    <a:cubicBezTo>
                      <a:pt x="1086" y="1979"/>
                      <a:pt x="1052" y="2003"/>
                      <a:pt x="1074" y="2028"/>
                    </a:cubicBezTo>
                    <a:cubicBezTo>
                      <a:pt x="1099" y="2051"/>
                      <a:pt x="1134" y="2011"/>
                      <a:pt x="1156" y="2027"/>
                    </a:cubicBezTo>
                    <a:cubicBezTo>
                      <a:pt x="1223" y="2067"/>
                      <a:pt x="1201" y="2131"/>
                      <a:pt x="1253" y="2171"/>
                    </a:cubicBezTo>
                    <a:cubicBezTo>
                      <a:pt x="1278" y="2191"/>
                      <a:pt x="1310" y="2151"/>
                      <a:pt x="1343" y="2155"/>
                    </a:cubicBezTo>
                    <a:cubicBezTo>
                      <a:pt x="1369" y="2159"/>
                      <a:pt x="1408" y="2206"/>
                      <a:pt x="1434" y="2212"/>
                    </a:cubicBezTo>
                    <a:cubicBezTo>
                      <a:pt x="1451" y="2216"/>
                      <a:pt x="1465" y="2200"/>
                      <a:pt x="1481" y="2207"/>
                    </a:cubicBezTo>
                    <a:cubicBezTo>
                      <a:pt x="1508" y="2219"/>
                      <a:pt x="1529" y="2239"/>
                      <a:pt x="1557" y="2241"/>
                    </a:cubicBezTo>
                    <a:cubicBezTo>
                      <a:pt x="1604" y="2244"/>
                      <a:pt x="1650" y="2197"/>
                      <a:pt x="1696" y="2210"/>
                    </a:cubicBezTo>
                    <a:cubicBezTo>
                      <a:pt x="1815" y="2242"/>
                      <a:pt x="1899" y="2358"/>
                      <a:pt x="2021" y="2376"/>
                    </a:cubicBezTo>
                    <a:cubicBezTo>
                      <a:pt x="2057" y="2375"/>
                      <a:pt x="2114" y="2348"/>
                      <a:pt x="2148" y="2332"/>
                    </a:cubicBezTo>
                    <a:cubicBezTo>
                      <a:pt x="2148" y="2332"/>
                      <a:pt x="2148" y="2332"/>
                      <a:pt x="2148" y="2332"/>
                    </a:cubicBezTo>
                    <a:cubicBezTo>
                      <a:pt x="2220" y="2315"/>
                      <a:pt x="2285" y="2258"/>
                      <a:pt x="2297" y="2188"/>
                    </a:cubicBezTo>
                    <a:cubicBezTo>
                      <a:pt x="2273" y="2111"/>
                      <a:pt x="2351" y="2082"/>
                      <a:pt x="2422" y="1936"/>
                    </a:cubicBezTo>
                    <a:cubicBezTo>
                      <a:pt x="2496" y="1871"/>
                      <a:pt x="2589" y="1814"/>
                      <a:pt x="2633" y="1742"/>
                    </a:cubicBezTo>
                    <a:cubicBezTo>
                      <a:pt x="2679" y="1683"/>
                      <a:pt x="2669" y="1609"/>
                      <a:pt x="2677" y="1543"/>
                    </a:cubicBezTo>
                    <a:cubicBezTo>
                      <a:pt x="2837" y="1514"/>
                      <a:pt x="2774" y="1480"/>
                      <a:pt x="2791" y="1465"/>
                    </a:cubicBezTo>
                    <a:cubicBezTo>
                      <a:pt x="2816" y="1431"/>
                      <a:pt x="2869" y="1383"/>
                      <a:pt x="2896" y="1397"/>
                    </a:cubicBezTo>
                    <a:cubicBezTo>
                      <a:pt x="2929" y="1395"/>
                      <a:pt x="2907" y="1512"/>
                      <a:pt x="2940" y="1545"/>
                    </a:cubicBezTo>
                    <a:cubicBezTo>
                      <a:pt x="3083" y="1516"/>
                      <a:pt x="3114" y="1418"/>
                      <a:pt x="3254" y="1373"/>
                    </a:cubicBezTo>
                    <a:cubicBezTo>
                      <a:pt x="3274" y="1365"/>
                      <a:pt x="3295" y="1364"/>
                      <a:pt x="3317" y="1366"/>
                    </a:cubicBezTo>
                    <a:cubicBezTo>
                      <a:pt x="3360" y="1370"/>
                      <a:pt x="3404" y="1383"/>
                      <a:pt x="3442" y="1366"/>
                    </a:cubicBezTo>
                    <a:cubicBezTo>
                      <a:pt x="3520" y="1326"/>
                      <a:pt x="3517" y="1236"/>
                      <a:pt x="3645" y="1212"/>
                    </a:cubicBezTo>
                    <a:cubicBezTo>
                      <a:pt x="3722" y="1194"/>
                      <a:pt x="3829" y="1251"/>
                      <a:pt x="3876" y="1247"/>
                    </a:cubicBezTo>
                    <a:cubicBezTo>
                      <a:pt x="3944" y="1240"/>
                      <a:pt x="3970" y="1172"/>
                      <a:pt x="4012" y="1159"/>
                    </a:cubicBezTo>
                    <a:cubicBezTo>
                      <a:pt x="4092" y="1136"/>
                      <a:pt x="4157" y="1157"/>
                      <a:pt x="4188" y="1129"/>
                    </a:cubicBezTo>
                    <a:cubicBezTo>
                      <a:pt x="4217" y="1107"/>
                      <a:pt x="4189" y="1081"/>
                      <a:pt x="4202" y="1074"/>
                    </a:cubicBezTo>
                    <a:cubicBezTo>
                      <a:pt x="4215" y="1068"/>
                      <a:pt x="4252" y="1091"/>
                      <a:pt x="4273" y="1063"/>
                    </a:cubicBezTo>
                    <a:cubicBezTo>
                      <a:pt x="4288" y="966"/>
                      <a:pt x="4185" y="921"/>
                      <a:pt x="4199" y="846"/>
                    </a:cubicBezTo>
                    <a:cubicBezTo>
                      <a:pt x="4219" y="795"/>
                      <a:pt x="4260" y="770"/>
                      <a:pt x="4295" y="734"/>
                    </a:cubicBezTo>
                    <a:cubicBezTo>
                      <a:pt x="4256" y="717"/>
                      <a:pt x="4216" y="706"/>
                      <a:pt x="4182" y="710"/>
                    </a:cubicBezTo>
                    <a:cubicBezTo>
                      <a:pt x="4058" y="718"/>
                      <a:pt x="4032" y="770"/>
                      <a:pt x="3992" y="777"/>
                    </a:cubicBezTo>
                    <a:cubicBezTo>
                      <a:pt x="3946" y="781"/>
                      <a:pt x="3896" y="746"/>
                      <a:pt x="3850" y="754"/>
                    </a:cubicBezTo>
                    <a:cubicBezTo>
                      <a:pt x="3777" y="774"/>
                      <a:pt x="3756" y="976"/>
                      <a:pt x="3498" y="901"/>
                    </a:cubicBezTo>
                    <a:cubicBezTo>
                      <a:pt x="3311" y="767"/>
                      <a:pt x="2524" y="336"/>
                      <a:pt x="2450" y="63"/>
                    </a:cubicBezTo>
                    <a:cubicBezTo>
                      <a:pt x="2324" y="128"/>
                      <a:pt x="2020" y="0"/>
                      <a:pt x="1832" y="7"/>
                    </a:cubicBezTo>
                    <a:cubicBezTo>
                      <a:pt x="1832" y="7"/>
                      <a:pt x="1832" y="7"/>
                      <a:pt x="1832" y="7"/>
                    </a:cubicBezTo>
                    <a:cubicBezTo>
                      <a:pt x="1759" y="73"/>
                      <a:pt x="1631" y="183"/>
                      <a:pt x="1582" y="247"/>
                    </a:cubicBezTo>
                    <a:cubicBezTo>
                      <a:pt x="1556" y="286"/>
                      <a:pt x="1628" y="302"/>
                      <a:pt x="1625" y="343"/>
                    </a:cubicBezTo>
                    <a:cubicBezTo>
                      <a:pt x="1622" y="384"/>
                      <a:pt x="1581" y="410"/>
                      <a:pt x="1586" y="476"/>
                    </a:cubicBezTo>
                    <a:cubicBezTo>
                      <a:pt x="1590" y="503"/>
                      <a:pt x="1636" y="528"/>
                      <a:pt x="1630" y="556"/>
                    </a:cubicBezTo>
                    <a:cubicBezTo>
                      <a:pt x="1614" y="580"/>
                      <a:pt x="1558" y="595"/>
                      <a:pt x="1516" y="592"/>
                    </a:cubicBezTo>
                    <a:cubicBezTo>
                      <a:pt x="1493" y="586"/>
                      <a:pt x="1514" y="531"/>
                      <a:pt x="1492" y="526"/>
                    </a:cubicBezTo>
                    <a:cubicBezTo>
                      <a:pt x="1476" y="521"/>
                      <a:pt x="1458" y="530"/>
                      <a:pt x="1443" y="524"/>
                    </a:cubicBezTo>
                    <a:cubicBezTo>
                      <a:pt x="1405" y="510"/>
                      <a:pt x="1373" y="477"/>
                      <a:pt x="1335" y="469"/>
                    </a:cubicBezTo>
                    <a:cubicBezTo>
                      <a:pt x="1289" y="458"/>
                      <a:pt x="1254" y="460"/>
                      <a:pt x="1219" y="465"/>
                    </a:cubicBezTo>
                    <a:cubicBezTo>
                      <a:pt x="1190" y="447"/>
                      <a:pt x="1254" y="386"/>
                      <a:pt x="1169" y="330"/>
                    </a:cubicBezTo>
                    <a:cubicBezTo>
                      <a:pt x="1119" y="302"/>
                      <a:pt x="1047" y="273"/>
                      <a:pt x="1017" y="239"/>
                    </a:cubicBezTo>
                    <a:cubicBezTo>
                      <a:pt x="962" y="170"/>
                      <a:pt x="970" y="108"/>
                      <a:pt x="852" y="77"/>
                    </a:cubicBezTo>
                    <a:cubicBezTo>
                      <a:pt x="822" y="71"/>
                      <a:pt x="828" y="147"/>
                      <a:pt x="840" y="178"/>
                    </a:cubicBezTo>
                    <a:cubicBezTo>
                      <a:pt x="892" y="247"/>
                      <a:pt x="958" y="328"/>
                      <a:pt x="941" y="396"/>
                    </a:cubicBezTo>
                    <a:cubicBezTo>
                      <a:pt x="931" y="463"/>
                      <a:pt x="804" y="455"/>
                      <a:pt x="793" y="506"/>
                    </a:cubicBezTo>
                    <a:cubicBezTo>
                      <a:pt x="784" y="561"/>
                      <a:pt x="851" y="636"/>
                      <a:pt x="824" y="675"/>
                    </a:cubicBezTo>
                    <a:cubicBezTo>
                      <a:pt x="770" y="699"/>
                      <a:pt x="724" y="671"/>
                      <a:pt x="700" y="683"/>
                    </a:cubicBezTo>
                    <a:cubicBezTo>
                      <a:pt x="678" y="701"/>
                      <a:pt x="673" y="718"/>
                      <a:pt x="669" y="759"/>
                    </a:cubicBezTo>
                    <a:cubicBezTo>
                      <a:pt x="668" y="781"/>
                      <a:pt x="634" y="792"/>
                      <a:pt x="594" y="795"/>
                    </a:cubicBezTo>
                    <a:cubicBezTo>
                      <a:pt x="596" y="834"/>
                      <a:pt x="588" y="889"/>
                      <a:pt x="560" y="904"/>
                    </a:cubicBezTo>
                    <a:cubicBezTo>
                      <a:pt x="581" y="924"/>
                      <a:pt x="607" y="900"/>
                      <a:pt x="640" y="899"/>
                    </a:cubicBezTo>
                    <a:cubicBezTo>
                      <a:pt x="678" y="901"/>
                      <a:pt x="665" y="966"/>
                      <a:pt x="699" y="949"/>
                    </a:cubicBezTo>
                    <a:cubicBezTo>
                      <a:pt x="784" y="905"/>
                      <a:pt x="806" y="897"/>
                      <a:pt x="834" y="884"/>
                    </a:cubicBezTo>
                    <a:cubicBezTo>
                      <a:pt x="841" y="893"/>
                      <a:pt x="840" y="910"/>
                      <a:pt x="858" y="915"/>
                    </a:cubicBezTo>
                    <a:cubicBezTo>
                      <a:pt x="882" y="904"/>
                      <a:pt x="904" y="891"/>
                      <a:pt x="927" y="880"/>
                    </a:cubicBezTo>
                    <a:cubicBezTo>
                      <a:pt x="945" y="905"/>
                      <a:pt x="978" y="1023"/>
                      <a:pt x="980" y="1048"/>
                    </a:cubicBezTo>
                    <a:cubicBezTo>
                      <a:pt x="891" y="1074"/>
                      <a:pt x="770" y="1154"/>
                      <a:pt x="690" y="1184"/>
                    </a:cubicBezTo>
                    <a:cubicBezTo>
                      <a:pt x="603" y="1250"/>
                      <a:pt x="701" y="1253"/>
                      <a:pt x="681" y="1287"/>
                    </a:cubicBezTo>
                    <a:cubicBezTo>
                      <a:pt x="667" y="1317"/>
                      <a:pt x="607" y="1390"/>
                      <a:pt x="561" y="1390"/>
                    </a:cubicBezTo>
                    <a:cubicBezTo>
                      <a:pt x="477" y="1394"/>
                      <a:pt x="473" y="1347"/>
                      <a:pt x="438" y="1333"/>
                    </a:cubicBezTo>
                    <a:cubicBezTo>
                      <a:pt x="410" y="1322"/>
                      <a:pt x="348" y="1360"/>
                      <a:pt x="313" y="135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 dirty="0"/>
              </a:p>
            </p:txBody>
          </p:sp>
          <p:sp>
            <p:nvSpPr>
              <p:cNvPr id="433" name="Freeform 68"/>
              <p:cNvSpPr>
                <a:spLocks/>
              </p:cNvSpPr>
              <p:nvPr/>
            </p:nvSpPr>
            <p:spPr bwMode="auto">
              <a:xfrm>
                <a:off x="933" y="2199"/>
                <a:ext cx="77" cy="120"/>
              </a:xfrm>
              <a:custGeom>
                <a:avLst/>
                <a:gdLst/>
                <a:ahLst/>
                <a:cxnLst>
                  <a:cxn ang="0">
                    <a:pos x="263" y="413"/>
                  </a:cxn>
                  <a:cxn ang="0">
                    <a:pos x="106" y="498"/>
                  </a:cxn>
                  <a:cxn ang="0">
                    <a:pos x="14" y="496"/>
                  </a:cxn>
                  <a:cxn ang="0">
                    <a:pos x="28" y="570"/>
                  </a:cxn>
                  <a:cxn ang="0">
                    <a:pos x="28" y="675"/>
                  </a:cxn>
                  <a:cxn ang="0">
                    <a:pos x="131" y="643"/>
                  </a:cxn>
                  <a:cxn ang="0">
                    <a:pos x="231" y="578"/>
                  </a:cxn>
                  <a:cxn ang="0">
                    <a:pos x="286" y="655"/>
                  </a:cxn>
                  <a:cxn ang="0">
                    <a:pos x="372" y="613"/>
                  </a:cxn>
                  <a:cxn ang="0">
                    <a:pos x="441" y="397"/>
                  </a:cxn>
                  <a:cxn ang="0">
                    <a:pos x="384" y="256"/>
                  </a:cxn>
                  <a:cxn ang="0">
                    <a:pos x="310" y="228"/>
                  </a:cxn>
                  <a:cxn ang="0">
                    <a:pos x="217" y="140"/>
                  </a:cxn>
                  <a:cxn ang="0">
                    <a:pos x="120" y="15"/>
                  </a:cxn>
                  <a:cxn ang="0">
                    <a:pos x="155" y="174"/>
                  </a:cxn>
                  <a:cxn ang="0">
                    <a:pos x="195" y="297"/>
                  </a:cxn>
                  <a:cxn ang="0">
                    <a:pos x="286" y="266"/>
                  </a:cxn>
                  <a:cxn ang="0">
                    <a:pos x="263" y="413"/>
                  </a:cxn>
                </a:cxnLst>
                <a:rect l="0" t="0" r="r" b="b"/>
                <a:pathLst>
                  <a:path w="451" h="699">
                    <a:moveTo>
                      <a:pt x="263" y="413"/>
                    </a:moveTo>
                    <a:cubicBezTo>
                      <a:pt x="231" y="466"/>
                      <a:pt x="162" y="487"/>
                      <a:pt x="106" y="498"/>
                    </a:cubicBezTo>
                    <a:cubicBezTo>
                      <a:pt x="90" y="501"/>
                      <a:pt x="24" y="483"/>
                      <a:pt x="14" y="496"/>
                    </a:cubicBezTo>
                    <a:cubicBezTo>
                      <a:pt x="0" y="512"/>
                      <a:pt x="25" y="560"/>
                      <a:pt x="28" y="570"/>
                    </a:cubicBezTo>
                    <a:cubicBezTo>
                      <a:pt x="26" y="606"/>
                      <a:pt x="0" y="653"/>
                      <a:pt x="28" y="675"/>
                    </a:cubicBezTo>
                    <a:cubicBezTo>
                      <a:pt x="58" y="699"/>
                      <a:pt x="96" y="658"/>
                      <a:pt x="131" y="643"/>
                    </a:cubicBezTo>
                    <a:cubicBezTo>
                      <a:pt x="167" y="627"/>
                      <a:pt x="198" y="601"/>
                      <a:pt x="231" y="578"/>
                    </a:cubicBezTo>
                    <a:cubicBezTo>
                      <a:pt x="337" y="527"/>
                      <a:pt x="202" y="637"/>
                      <a:pt x="286" y="655"/>
                    </a:cubicBezTo>
                    <a:cubicBezTo>
                      <a:pt x="304" y="681"/>
                      <a:pt x="356" y="640"/>
                      <a:pt x="372" y="613"/>
                    </a:cubicBezTo>
                    <a:cubicBezTo>
                      <a:pt x="425" y="551"/>
                      <a:pt x="451" y="475"/>
                      <a:pt x="441" y="397"/>
                    </a:cubicBezTo>
                    <a:cubicBezTo>
                      <a:pt x="408" y="349"/>
                      <a:pt x="415" y="296"/>
                      <a:pt x="384" y="256"/>
                    </a:cubicBezTo>
                    <a:cubicBezTo>
                      <a:pt x="368" y="235"/>
                      <a:pt x="332" y="243"/>
                      <a:pt x="310" y="228"/>
                    </a:cubicBezTo>
                    <a:cubicBezTo>
                      <a:pt x="273" y="209"/>
                      <a:pt x="247" y="178"/>
                      <a:pt x="217" y="140"/>
                    </a:cubicBezTo>
                    <a:cubicBezTo>
                      <a:pt x="180" y="110"/>
                      <a:pt x="155" y="0"/>
                      <a:pt x="120" y="15"/>
                    </a:cubicBezTo>
                    <a:cubicBezTo>
                      <a:pt x="56" y="52"/>
                      <a:pt x="123" y="152"/>
                      <a:pt x="155" y="174"/>
                    </a:cubicBezTo>
                    <a:cubicBezTo>
                      <a:pt x="164" y="211"/>
                      <a:pt x="166" y="272"/>
                      <a:pt x="195" y="297"/>
                    </a:cubicBezTo>
                    <a:cubicBezTo>
                      <a:pt x="237" y="325"/>
                      <a:pt x="269" y="239"/>
                      <a:pt x="286" y="266"/>
                    </a:cubicBezTo>
                    <a:cubicBezTo>
                      <a:pt x="309" y="304"/>
                      <a:pt x="287" y="375"/>
                      <a:pt x="263" y="41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34" name="Freeform 69"/>
              <p:cNvSpPr>
                <a:spLocks/>
              </p:cNvSpPr>
              <p:nvPr/>
            </p:nvSpPr>
            <p:spPr bwMode="auto">
              <a:xfrm>
                <a:off x="1808" y="2149"/>
                <a:ext cx="262" cy="334"/>
              </a:xfrm>
              <a:custGeom>
                <a:avLst/>
                <a:gdLst/>
                <a:ahLst/>
                <a:cxnLst>
                  <a:cxn ang="0">
                    <a:pos x="1519" y="685"/>
                  </a:cxn>
                  <a:cxn ang="0">
                    <a:pos x="1370" y="537"/>
                  </a:cxn>
                  <a:cxn ang="0">
                    <a:pos x="1247" y="379"/>
                  </a:cxn>
                  <a:cxn ang="0">
                    <a:pos x="1164" y="375"/>
                  </a:cxn>
                  <a:cxn ang="0">
                    <a:pos x="1132" y="285"/>
                  </a:cxn>
                  <a:cxn ang="0">
                    <a:pos x="1066" y="250"/>
                  </a:cxn>
                  <a:cxn ang="0">
                    <a:pos x="1038" y="190"/>
                  </a:cxn>
                  <a:cxn ang="0">
                    <a:pos x="914" y="156"/>
                  </a:cxn>
                  <a:cxn ang="0">
                    <a:pos x="807" y="6"/>
                  </a:cxn>
                  <a:cxn ang="0">
                    <a:pos x="723" y="48"/>
                  </a:cxn>
                  <a:cxn ang="0">
                    <a:pos x="606" y="85"/>
                  </a:cxn>
                  <a:cxn ang="0">
                    <a:pos x="648" y="227"/>
                  </a:cxn>
                  <a:cxn ang="0">
                    <a:pos x="599" y="210"/>
                  </a:cxn>
                  <a:cxn ang="0">
                    <a:pos x="435" y="256"/>
                  </a:cxn>
                  <a:cxn ang="0">
                    <a:pos x="284" y="223"/>
                  </a:cxn>
                  <a:cxn ang="0">
                    <a:pos x="311" y="360"/>
                  </a:cxn>
                  <a:cxn ang="0">
                    <a:pos x="125" y="529"/>
                  </a:cxn>
                  <a:cxn ang="0">
                    <a:pos x="18" y="814"/>
                  </a:cxn>
                  <a:cxn ang="0">
                    <a:pos x="102" y="953"/>
                  </a:cxn>
                  <a:cxn ang="0">
                    <a:pos x="60" y="1120"/>
                  </a:cxn>
                  <a:cxn ang="0">
                    <a:pos x="75" y="1192"/>
                  </a:cxn>
                  <a:cxn ang="0">
                    <a:pos x="33" y="1223"/>
                  </a:cxn>
                  <a:cxn ang="0">
                    <a:pos x="90" y="1396"/>
                  </a:cxn>
                  <a:cxn ang="0">
                    <a:pos x="227" y="1367"/>
                  </a:cxn>
                  <a:cxn ang="0">
                    <a:pos x="145" y="1551"/>
                  </a:cxn>
                  <a:cxn ang="0">
                    <a:pos x="182" y="1635"/>
                  </a:cxn>
                  <a:cxn ang="0">
                    <a:pos x="65" y="1780"/>
                  </a:cxn>
                  <a:cxn ang="0">
                    <a:pos x="196" y="1753"/>
                  </a:cxn>
                  <a:cxn ang="0">
                    <a:pos x="215" y="1830"/>
                  </a:cxn>
                  <a:cxn ang="0">
                    <a:pos x="417" y="1868"/>
                  </a:cxn>
                  <a:cxn ang="0">
                    <a:pos x="414" y="1930"/>
                  </a:cxn>
                  <a:cxn ang="0">
                    <a:pos x="584" y="1825"/>
                  </a:cxn>
                  <a:cxn ang="0">
                    <a:pos x="677" y="1820"/>
                  </a:cxn>
                  <a:cxn ang="0">
                    <a:pos x="677" y="1820"/>
                  </a:cxn>
                  <a:cxn ang="0">
                    <a:pos x="803" y="1611"/>
                  </a:cxn>
                  <a:cxn ang="0">
                    <a:pos x="969" y="1382"/>
                  </a:cxn>
                  <a:cxn ang="0">
                    <a:pos x="1013" y="1266"/>
                  </a:cxn>
                  <a:cxn ang="0">
                    <a:pos x="1152" y="1285"/>
                  </a:cxn>
                  <a:cxn ang="0">
                    <a:pos x="1241" y="1322"/>
                  </a:cxn>
                  <a:cxn ang="0">
                    <a:pos x="1272" y="1235"/>
                  </a:cxn>
                  <a:cxn ang="0">
                    <a:pos x="1354" y="1131"/>
                  </a:cxn>
                  <a:cxn ang="0">
                    <a:pos x="1223" y="1150"/>
                  </a:cxn>
                  <a:cxn ang="0">
                    <a:pos x="1135" y="1105"/>
                  </a:cxn>
                  <a:cxn ang="0">
                    <a:pos x="1066" y="1113"/>
                  </a:cxn>
                  <a:cxn ang="0">
                    <a:pos x="1014" y="1025"/>
                  </a:cxn>
                  <a:cxn ang="0">
                    <a:pos x="917" y="1039"/>
                  </a:cxn>
                  <a:cxn ang="0">
                    <a:pos x="878" y="857"/>
                  </a:cxn>
                  <a:cxn ang="0">
                    <a:pos x="984" y="684"/>
                  </a:cxn>
                  <a:cxn ang="0">
                    <a:pos x="1125" y="762"/>
                  </a:cxn>
                  <a:cxn ang="0">
                    <a:pos x="1062" y="879"/>
                  </a:cxn>
                  <a:cxn ang="0">
                    <a:pos x="1161" y="875"/>
                  </a:cxn>
                  <a:cxn ang="0">
                    <a:pos x="1311" y="947"/>
                  </a:cxn>
                  <a:cxn ang="0">
                    <a:pos x="1351" y="911"/>
                  </a:cxn>
                  <a:cxn ang="0">
                    <a:pos x="1488" y="898"/>
                  </a:cxn>
                  <a:cxn ang="0">
                    <a:pos x="1443" y="799"/>
                  </a:cxn>
                  <a:cxn ang="0">
                    <a:pos x="1519" y="751"/>
                  </a:cxn>
                  <a:cxn ang="0">
                    <a:pos x="1519" y="685"/>
                  </a:cxn>
                </a:cxnLst>
                <a:rect l="0" t="0" r="r" b="b"/>
                <a:pathLst>
                  <a:path w="1527" h="1951">
                    <a:moveTo>
                      <a:pt x="1519" y="685"/>
                    </a:moveTo>
                    <a:cubicBezTo>
                      <a:pt x="1463" y="628"/>
                      <a:pt x="1402" y="569"/>
                      <a:pt x="1370" y="537"/>
                    </a:cubicBezTo>
                    <a:cubicBezTo>
                      <a:pt x="1333" y="503"/>
                      <a:pt x="1273" y="535"/>
                      <a:pt x="1247" y="379"/>
                    </a:cubicBezTo>
                    <a:cubicBezTo>
                      <a:pt x="1220" y="387"/>
                      <a:pt x="1188" y="392"/>
                      <a:pt x="1164" y="375"/>
                    </a:cubicBezTo>
                    <a:cubicBezTo>
                      <a:pt x="1142" y="352"/>
                      <a:pt x="1151" y="310"/>
                      <a:pt x="1132" y="285"/>
                    </a:cubicBezTo>
                    <a:cubicBezTo>
                      <a:pt x="1117" y="265"/>
                      <a:pt x="1082" y="268"/>
                      <a:pt x="1066" y="250"/>
                    </a:cubicBezTo>
                    <a:cubicBezTo>
                      <a:pt x="1052" y="235"/>
                      <a:pt x="1053" y="205"/>
                      <a:pt x="1038" y="190"/>
                    </a:cubicBezTo>
                    <a:cubicBezTo>
                      <a:pt x="998" y="148"/>
                      <a:pt x="956" y="194"/>
                      <a:pt x="914" y="156"/>
                    </a:cubicBezTo>
                    <a:cubicBezTo>
                      <a:pt x="841" y="107"/>
                      <a:pt x="883" y="33"/>
                      <a:pt x="807" y="6"/>
                    </a:cubicBezTo>
                    <a:cubicBezTo>
                      <a:pt x="791" y="0"/>
                      <a:pt x="789" y="47"/>
                      <a:pt x="723" y="48"/>
                    </a:cubicBezTo>
                    <a:cubicBezTo>
                      <a:pt x="697" y="97"/>
                      <a:pt x="667" y="101"/>
                      <a:pt x="606" y="85"/>
                    </a:cubicBezTo>
                    <a:cubicBezTo>
                      <a:pt x="578" y="150"/>
                      <a:pt x="678" y="142"/>
                      <a:pt x="648" y="227"/>
                    </a:cubicBezTo>
                    <a:cubicBezTo>
                      <a:pt x="631" y="240"/>
                      <a:pt x="623" y="223"/>
                      <a:pt x="599" y="210"/>
                    </a:cubicBezTo>
                    <a:cubicBezTo>
                      <a:pt x="535" y="214"/>
                      <a:pt x="520" y="257"/>
                      <a:pt x="435" y="256"/>
                    </a:cubicBezTo>
                    <a:cubicBezTo>
                      <a:pt x="377" y="255"/>
                      <a:pt x="330" y="198"/>
                      <a:pt x="284" y="223"/>
                    </a:cubicBezTo>
                    <a:cubicBezTo>
                      <a:pt x="256" y="253"/>
                      <a:pt x="350" y="304"/>
                      <a:pt x="311" y="360"/>
                    </a:cubicBezTo>
                    <a:cubicBezTo>
                      <a:pt x="260" y="412"/>
                      <a:pt x="188" y="475"/>
                      <a:pt x="125" y="529"/>
                    </a:cubicBezTo>
                    <a:cubicBezTo>
                      <a:pt x="75" y="615"/>
                      <a:pt x="28" y="693"/>
                      <a:pt x="18" y="814"/>
                    </a:cubicBezTo>
                    <a:cubicBezTo>
                      <a:pt x="28" y="875"/>
                      <a:pt x="102" y="892"/>
                      <a:pt x="102" y="953"/>
                    </a:cubicBezTo>
                    <a:cubicBezTo>
                      <a:pt x="104" y="1026"/>
                      <a:pt x="57" y="1080"/>
                      <a:pt x="60" y="1120"/>
                    </a:cubicBezTo>
                    <a:cubicBezTo>
                      <a:pt x="63" y="1171"/>
                      <a:pt x="79" y="1175"/>
                      <a:pt x="75" y="1192"/>
                    </a:cubicBezTo>
                    <a:cubicBezTo>
                      <a:pt x="74" y="1211"/>
                      <a:pt x="61" y="1203"/>
                      <a:pt x="33" y="1223"/>
                    </a:cubicBezTo>
                    <a:cubicBezTo>
                      <a:pt x="0" y="1270"/>
                      <a:pt x="45" y="1399"/>
                      <a:pt x="90" y="1396"/>
                    </a:cubicBezTo>
                    <a:cubicBezTo>
                      <a:pt x="148" y="1415"/>
                      <a:pt x="187" y="1341"/>
                      <a:pt x="227" y="1367"/>
                    </a:cubicBezTo>
                    <a:cubicBezTo>
                      <a:pt x="279" y="1472"/>
                      <a:pt x="163" y="1479"/>
                      <a:pt x="145" y="1551"/>
                    </a:cubicBezTo>
                    <a:cubicBezTo>
                      <a:pt x="131" y="1593"/>
                      <a:pt x="194" y="1576"/>
                      <a:pt x="182" y="1635"/>
                    </a:cubicBezTo>
                    <a:cubicBezTo>
                      <a:pt x="170" y="1675"/>
                      <a:pt x="49" y="1742"/>
                      <a:pt x="65" y="1780"/>
                    </a:cubicBezTo>
                    <a:cubicBezTo>
                      <a:pt x="113" y="1833"/>
                      <a:pt x="154" y="1748"/>
                      <a:pt x="196" y="1753"/>
                    </a:cubicBezTo>
                    <a:cubicBezTo>
                      <a:pt x="236" y="1759"/>
                      <a:pt x="156" y="1805"/>
                      <a:pt x="215" y="1830"/>
                    </a:cubicBezTo>
                    <a:cubicBezTo>
                      <a:pt x="309" y="1861"/>
                      <a:pt x="384" y="1825"/>
                      <a:pt x="417" y="1868"/>
                    </a:cubicBezTo>
                    <a:cubicBezTo>
                      <a:pt x="431" y="1890"/>
                      <a:pt x="398" y="1910"/>
                      <a:pt x="414" y="1930"/>
                    </a:cubicBezTo>
                    <a:cubicBezTo>
                      <a:pt x="547" y="1951"/>
                      <a:pt x="510" y="1848"/>
                      <a:pt x="584" y="1825"/>
                    </a:cubicBezTo>
                    <a:cubicBezTo>
                      <a:pt x="613" y="1819"/>
                      <a:pt x="646" y="1818"/>
                      <a:pt x="677" y="1820"/>
                    </a:cubicBezTo>
                    <a:lnTo>
                      <a:pt x="677" y="1820"/>
                    </a:lnTo>
                    <a:cubicBezTo>
                      <a:pt x="699" y="1650"/>
                      <a:pt x="762" y="1670"/>
                      <a:pt x="803" y="1611"/>
                    </a:cubicBezTo>
                    <a:cubicBezTo>
                      <a:pt x="864" y="1529"/>
                      <a:pt x="928" y="1430"/>
                      <a:pt x="969" y="1382"/>
                    </a:cubicBezTo>
                    <a:cubicBezTo>
                      <a:pt x="1010" y="1311"/>
                      <a:pt x="985" y="1294"/>
                      <a:pt x="1013" y="1266"/>
                    </a:cubicBezTo>
                    <a:cubicBezTo>
                      <a:pt x="1053" y="1252"/>
                      <a:pt x="1097" y="1275"/>
                      <a:pt x="1152" y="1285"/>
                    </a:cubicBezTo>
                    <a:cubicBezTo>
                      <a:pt x="1188" y="1298"/>
                      <a:pt x="1209" y="1329"/>
                      <a:pt x="1241" y="1322"/>
                    </a:cubicBezTo>
                    <a:cubicBezTo>
                      <a:pt x="1273" y="1315"/>
                      <a:pt x="1252" y="1260"/>
                      <a:pt x="1272" y="1235"/>
                    </a:cubicBezTo>
                    <a:cubicBezTo>
                      <a:pt x="1297" y="1204"/>
                      <a:pt x="1411" y="1224"/>
                      <a:pt x="1354" y="1131"/>
                    </a:cubicBezTo>
                    <a:cubicBezTo>
                      <a:pt x="1292" y="1094"/>
                      <a:pt x="1275" y="1149"/>
                      <a:pt x="1223" y="1150"/>
                    </a:cubicBezTo>
                    <a:cubicBezTo>
                      <a:pt x="1187" y="1151"/>
                      <a:pt x="1162" y="1107"/>
                      <a:pt x="1135" y="1105"/>
                    </a:cubicBezTo>
                    <a:cubicBezTo>
                      <a:pt x="1100" y="1103"/>
                      <a:pt x="1098" y="1128"/>
                      <a:pt x="1066" y="1113"/>
                    </a:cubicBezTo>
                    <a:cubicBezTo>
                      <a:pt x="1030" y="1096"/>
                      <a:pt x="1051" y="1038"/>
                      <a:pt x="1014" y="1025"/>
                    </a:cubicBezTo>
                    <a:cubicBezTo>
                      <a:pt x="977" y="1012"/>
                      <a:pt x="966" y="1068"/>
                      <a:pt x="917" y="1039"/>
                    </a:cubicBezTo>
                    <a:cubicBezTo>
                      <a:pt x="869" y="995"/>
                      <a:pt x="854" y="936"/>
                      <a:pt x="878" y="857"/>
                    </a:cubicBezTo>
                    <a:cubicBezTo>
                      <a:pt x="901" y="799"/>
                      <a:pt x="938" y="702"/>
                      <a:pt x="984" y="684"/>
                    </a:cubicBezTo>
                    <a:cubicBezTo>
                      <a:pt x="1044" y="666"/>
                      <a:pt x="1098" y="706"/>
                      <a:pt x="1125" y="762"/>
                    </a:cubicBezTo>
                    <a:cubicBezTo>
                      <a:pt x="1152" y="820"/>
                      <a:pt x="1040" y="850"/>
                      <a:pt x="1062" y="879"/>
                    </a:cubicBezTo>
                    <a:cubicBezTo>
                      <a:pt x="1079" y="895"/>
                      <a:pt x="1104" y="872"/>
                      <a:pt x="1161" y="875"/>
                    </a:cubicBezTo>
                    <a:cubicBezTo>
                      <a:pt x="1322" y="872"/>
                      <a:pt x="1254" y="938"/>
                      <a:pt x="1311" y="947"/>
                    </a:cubicBezTo>
                    <a:cubicBezTo>
                      <a:pt x="1329" y="950"/>
                      <a:pt x="1336" y="927"/>
                      <a:pt x="1351" y="911"/>
                    </a:cubicBezTo>
                    <a:cubicBezTo>
                      <a:pt x="1399" y="871"/>
                      <a:pt x="1435" y="970"/>
                      <a:pt x="1488" y="898"/>
                    </a:cubicBezTo>
                    <a:cubicBezTo>
                      <a:pt x="1513" y="844"/>
                      <a:pt x="1424" y="847"/>
                      <a:pt x="1443" y="799"/>
                    </a:cubicBezTo>
                    <a:cubicBezTo>
                      <a:pt x="1449" y="751"/>
                      <a:pt x="1503" y="781"/>
                      <a:pt x="1519" y="751"/>
                    </a:cubicBezTo>
                    <a:cubicBezTo>
                      <a:pt x="1527" y="735"/>
                      <a:pt x="1514" y="703"/>
                      <a:pt x="1519" y="685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35" name="Freeform 70"/>
              <p:cNvSpPr>
                <a:spLocks/>
              </p:cNvSpPr>
              <p:nvPr/>
            </p:nvSpPr>
            <p:spPr bwMode="auto">
              <a:xfrm>
                <a:off x="1768" y="1754"/>
                <a:ext cx="317" cy="336"/>
              </a:xfrm>
              <a:custGeom>
                <a:avLst/>
                <a:gdLst/>
                <a:ahLst/>
                <a:cxnLst>
                  <a:cxn ang="0">
                    <a:pos x="1021" y="117"/>
                  </a:cxn>
                  <a:cxn ang="0">
                    <a:pos x="810" y="290"/>
                  </a:cxn>
                  <a:cxn ang="0">
                    <a:pos x="788" y="407"/>
                  </a:cxn>
                  <a:cxn ang="0">
                    <a:pos x="682" y="604"/>
                  </a:cxn>
                  <a:cxn ang="0">
                    <a:pos x="325" y="662"/>
                  </a:cxn>
                  <a:cxn ang="0">
                    <a:pos x="345" y="930"/>
                  </a:cxn>
                  <a:cxn ang="0">
                    <a:pos x="211" y="982"/>
                  </a:cxn>
                  <a:cxn ang="0">
                    <a:pos x="0" y="1067"/>
                  </a:cxn>
                  <a:cxn ang="0">
                    <a:pos x="369" y="1327"/>
                  </a:cxn>
                  <a:cxn ang="0">
                    <a:pos x="407" y="1377"/>
                  </a:cxn>
                  <a:cxn ang="0">
                    <a:pos x="412" y="1592"/>
                  </a:cxn>
                  <a:cxn ang="0">
                    <a:pos x="435" y="1837"/>
                  </a:cxn>
                  <a:cxn ang="0">
                    <a:pos x="531" y="1805"/>
                  </a:cxn>
                  <a:cxn ang="0">
                    <a:pos x="699" y="1785"/>
                  </a:cxn>
                  <a:cxn ang="0">
                    <a:pos x="872" y="1641"/>
                  </a:cxn>
                  <a:cxn ang="0">
                    <a:pos x="1159" y="1346"/>
                  </a:cxn>
                  <a:cxn ang="0">
                    <a:pos x="1353" y="1447"/>
                  </a:cxn>
                  <a:cxn ang="0">
                    <a:pos x="1512" y="1558"/>
                  </a:cxn>
                  <a:cxn ang="0">
                    <a:pos x="1512" y="1558"/>
                  </a:cxn>
                  <a:cxn ang="0">
                    <a:pos x="1509" y="1542"/>
                  </a:cxn>
                  <a:cxn ang="0">
                    <a:pos x="1505" y="1510"/>
                  </a:cxn>
                  <a:cxn ang="0">
                    <a:pos x="1504" y="1501"/>
                  </a:cxn>
                  <a:cxn ang="0">
                    <a:pos x="1505" y="1492"/>
                  </a:cxn>
                  <a:cxn ang="0">
                    <a:pos x="1505" y="1488"/>
                  </a:cxn>
                  <a:cxn ang="0">
                    <a:pos x="1505" y="1485"/>
                  </a:cxn>
                  <a:cxn ang="0">
                    <a:pos x="1507" y="1478"/>
                  </a:cxn>
                  <a:cxn ang="0">
                    <a:pos x="1508" y="1471"/>
                  </a:cxn>
                  <a:cxn ang="0">
                    <a:pos x="1510" y="1465"/>
                  </a:cxn>
                  <a:cxn ang="0">
                    <a:pos x="1512" y="1460"/>
                  </a:cxn>
                  <a:cxn ang="0">
                    <a:pos x="1580" y="1413"/>
                  </a:cxn>
                  <a:cxn ang="0">
                    <a:pos x="1582" y="1412"/>
                  </a:cxn>
                  <a:cxn ang="0">
                    <a:pos x="1583" y="1411"/>
                  </a:cxn>
                  <a:cxn ang="0">
                    <a:pos x="1584" y="1410"/>
                  </a:cxn>
                  <a:cxn ang="0">
                    <a:pos x="1586" y="1409"/>
                  </a:cxn>
                  <a:cxn ang="0">
                    <a:pos x="1582" y="1243"/>
                  </a:cxn>
                  <a:cxn ang="0">
                    <a:pos x="1665" y="876"/>
                  </a:cxn>
                  <a:cxn ang="0">
                    <a:pos x="1473" y="908"/>
                  </a:cxn>
                  <a:cxn ang="0">
                    <a:pos x="1306" y="795"/>
                  </a:cxn>
                  <a:cxn ang="0">
                    <a:pos x="1121" y="765"/>
                  </a:cxn>
                  <a:cxn ang="0">
                    <a:pos x="1026" y="691"/>
                  </a:cxn>
                  <a:cxn ang="0">
                    <a:pos x="1015" y="518"/>
                  </a:cxn>
                  <a:cxn ang="0">
                    <a:pos x="1163" y="418"/>
                  </a:cxn>
                  <a:cxn ang="0">
                    <a:pos x="1244" y="212"/>
                  </a:cxn>
                  <a:cxn ang="0">
                    <a:pos x="1222" y="143"/>
                  </a:cxn>
                  <a:cxn ang="0">
                    <a:pos x="1098" y="45"/>
                  </a:cxn>
                </a:cxnLst>
                <a:rect l="0" t="0" r="r" b="b"/>
                <a:pathLst>
                  <a:path w="1845" h="1960">
                    <a:moveTo>
                      <a:pt x="1098" y="45"/>
                    </a:moveTo>
                    <a:cubicBezTo>
                      <a:pt x="1090" y="71"/>
                      <a:pt x="1071" y="99"/>
                      <a:pt x="1021" y="117"/>
                    </a:cubicBezTo>
                    <a:cubicBezTo>
                      <a:pt x="835" y="212"/>
                      <a:pt x="798" y="108"/>
                      <a:pt x="762" y="160"/>
                    </a:cubicBezTo>
                    <a:cubicBezTo>
                      <a:pt x="740" y="241"/>
                      <a:pt x="808" y="245"/>
                      <a:pt x="810" y="290"/>
                    </a:cubicBezTo>
                    <a:cubicBezTo>
                      <a:pt x="812" y="306"/>
                      <a:pt x="787" y="304"/>
                      <a:pt x="781" y="319"/>
                    </a:cubicBezTo>
                    <a:cubicBezTo>
                      <a:pt x="775" y="338"/>
                      <a:pt x="817" y="366"/>
                      <a:pt x="788" y="407"/>
                    </a:cubicBezTo>
                    <a:cubicBezTo>
                      <a:pt x="728" y="436"/>
                      <a:pt x="679" y="476"/>
                      <a:pt x="684" y="516"/>
                    </a:cubicBezTo>
                    <a:cubicBezTo>
                      <a:pt x="684" y="545"/>
                      <a:pt x="682" y="575"/>
                      <a:pt x="682" y="604"/>
                    </a:cubicBezTo>
                    <a:cubicBezTo>
                      <a:pt x="682" y="680"/>
                      <a:pt x="643" y="580"/>
                      <a:pt x="451" y="644"/>
                    </a:cubicBezTo>
                    <a:cubicBezTo>
                      <a:pt x="374" y="612"/>
                      <a:pt x="349" y="631"/>
                      <a:pt x="325" y="662"/>
                    </a:cubicBezTo>
                    <a:cubicBezTo>
                      <a:pt x="293" y="683"/>
                      <a:pt x="269" y="698"/>
                      <a:pt x="273" y="706"/>
                    </a:cubicBezTo>
                    <a:cubicBezTo>
                      <a:pt x="265" y="736"/>
                      <a:pt x="357" y="844"/>
                      <a:pt x="345" y="930"/>
                    </a:cubicBezTo>
                    <a:cubicBezTo>
                      <a:pt x="319" y="952"/>
                      <a:pt x="288" y="937"/>
                      <a:pt x="263" y="951"/>
                    </a:cubicBezTo>
                    <a:cubicBezTo>
                      <a:pt x="243" y="963"/>
                      <a:pt x="231" y="986"/>
                      <a:pt x="211" y="982"/>
                    </a:cubicBezTo>
                    <a:cubicBezTo>
                      <a:pt x="168" y="974"/>
                      <a:pt x="160" y="909"/>
                      <a:pt x="119" y="913"/>
                    </a:cubicBezTo>
                    <a:cubicBezTo>
                      <a:pt x="87" y="926"/>
                      <a:pt x="79" y="1018"/>
                      <a:pt x="0" y="1067"/>
                    </a:cubicBezTo>
                    <a:cubicBezTo>
                      <a:pt x="102" y="1215"/>
                      <a:pt x="194" y="1259"/>
                      <a:pt x="282" y="1241"/>
                    </a:cubicBezTo>
                    <a:cubicBezTo>
                      <a:pt x="343" y="1245"/>
                      <a:pt x="341" y="1285"/>
                      <a:pt x="369" y="1327"/>
                    </a:cubicBezTo>
                    <a:cubicBezTo>
                      <a:pt x="392" y="1328"/>
                      <a:pt x="404" y="1273"/>
                      <a:pt x="426" y="1291"/>
                    </a:cubicBezTo>
                    <a:cubicBezTo>
                      <a:pt x="442" y="1304"/>
                      <a:pt x="413" y="1339"/>
                      <a:pt x="407" y="1377"/>
                    </a:cubicBezTo>
                    <a:cubicBezTo>
                      <a:pt x="402" y="1398"/>
                      <a:pt x="442" y="1394"/>
                      <a:pt x="445" y="1427"/>
                    </a:cubicBezTo>
                    <a:cubicBezTo>
                      <a:pt x="443" y="1479"/>
                      <a:pt x="424" y="1535"/>
                      <a:pt x="412" y="1592"/>
                    </a:cubicBezTo>
                    <a:cubicBezTo>
                      <a:pt x="404" y="1629"/>
                      <a:pt x="436" y="1646"/>
                      <a:pt x="440" y="1679"/>
                    </a:cubicBezTo>
                    <a:cubicBezTo>
                      <a:pt x="443" y="1724"/>
                      <a:pt x="389" y="1724"/>
                      <a:pt x="435" y="1837"/>
                    </a:cubicBezTo>
                    <a:cubicBezTo>
                      <a:pt x="402" y="1911"/>
                      <a:pt x="422" y="1941"/>
                      <a:pt x="473" y="1956"/>
                    </a:cubicBezTo>
                    <a:cubicBezTo>
                      <a:pt x="517" y="1960"/>
                      <a:pt x="575" y="1937"/>
                      <a:pt x="531" y="1805"/>
                    </a:cubicBezTo>
                    <a:cubicBezTo>
                      <a:pt x="538" y="1786"/>
                      <a:pt x="577" y="1811"/>
                      <a:pt x="596" y="1812"/>
                    </a:cubicBezTo>
                    <a:cubicBezTo>
                      <a:pt x="646" y="1813"/>
                      <a:pt x="682" y="1805"/>
                      <a:pt x="699" y="1785"/>
                    </a:cubicBezTo>
                    <a:cubicBezTo>
                      <a:pt x="743" y="1718"/>
                      <a:pt x="636" y="1644"/>
                      <a:pt x="737" y="1580"/>
                    </a:cubicBezTo>
                    <a:cubicBezTo>
                      <a:pt x="814" y="1530"/>
                      <a:pt x="781" y="1659"/>
                      <a:pt x="872" y="1641"/>
                    </a:cubicBezTo>
                    <a:cubicBezTo>
                      <a:pt x="1027" y="1594"/>
                      <a:pt x="957" y="1488"/>
                      <a:pt x="1038" y="1401"/>
                    </a:cubicBezTo>
                    <a:cubicBezTo>
                      <a:pt x="1071" y="1382"/>
                      <a:pt x="1118" y="1355"/>
                      <a:pt x="1159" y="1346"/>
                    </a:cubicBezTo>
                    <a:cubicBezTo>
                      <a:pt x="1246" y="1340"/>
                      <a:pt x="1221" y="1456"/>
                      <a:pt x="1249" y="1469"/>
                    </a:cubicBezTo>
                    <a:cubicBezTo>
                      <a:pt x="1293" y="1494"/>
                      <a:pt x="1333" y="1428"/>
                      <a:pt x="1353" y="1447"/>
                    </a:cubicBezTo>
                    <a:cubicBezTo>
                      <a:pt x="1356" y="1578"/>
                      <a:pt x="1387" y="1597"/>
                      <a:pt x="1458" y="1584"/>
                    </a:cubicBezTo>
                    <a:cubicBezTo>
                      <a:pt x="1476" y="1569"/>
                      <a:pt x="1495" y="1566"/>
                      <a:pt x="1512" y="1558"/>
                    </a:cubicBezTo>
                    <a:cubicBezTo>
                      <a:pt x="1512" y="1558"/>
                      <a:pt x="1512" y="1558"/>
                      <a:pt x="1512" y="1558"/>
                    </a:cubicBezTo>
                    <a:cubicBezTo>
                      <a:pt x="1512" y="1558"/>
                      <a:pt x="1512" y="1558"/>
                      <a:pt x="1512" y="1558"/>
                    </a:cubicBezTo>
                    <a:cubicBezTo>
                      <a:pt x="1512" y="1558"/>
                      <a:pt x="1512" y="1558"/>
                      <a:pt x="1512" y="1558"/>
                    </a:cubicBezTo>
                    <a:cubicBezTo>
                      <a:pt x="1511" y="1552"/>
                      <a:pt x="1510" y="1547"/>
                      <a:pt x="1509" y="1542"/>
                    </a:cubicBezTo>
                    <a:cubicBezTo>
                      <a:pt x="1509" y="1542"/>
                      <a:pt x="1509" y="1542"/>
                      <a:pt x="1509" y="1542"/>
                    </a:cubicBezTo>
                    <a:cubicBezTo>
                      <a:pt x="1507" y="1530"/>
                      <a:pt x="1505" y="1519"/>
                      <a:pt x="1505" y="1510"/>
                    </a:cubicBezTo>
                    <a:cubicBezTo>
                      <a:pt x="1505" y="1510"/>
                      <a:pt x="1505" y="1510"/>
                      <a:pt x="1505" y="1510"/>
                    </a:cubicBezTo>
                    <a:cubicBezTo>
                      <a:pt x="1505" y="1507"/>
                      <a:pt x="1504" y="1504"/>
                      <a:pt x="1504" y="1501"/>
                    </a:cubicBezTo>
                    <a:cubicBezTo>
                      <a:pt x="1504" y="1498"/>
                      <a:pt x="1505" y="1495"/>
                      <a:pt x="1505" y="1493"/>
                    </a:cubicBezTo>
                    <a:cubicBezTo>
                      <a:pt x="1505" y="1493"/>
                      <a:pt x="1505" y="1492"/>
                      <a:pt x="1505" y="1492"/>
                    </a:cubicBezTo>
                    <a:cubicBezTo>
                      <a:pt x="1505" y="1491"/>
                      <a:pt x="1505" y="1490"/>
                      <a:pt x="1505" y="1489"/>
                    </a:cubicBezTo>
                    <a:cubicBezTo>
                      <a:pt x="1505" y="1489"/>
                      <a:pt x="1505" y="1488"/>
                      <a:pt x="1505" y="1488"/>
                    </a:cubicBezTo>
                    <a:cubicBezTo>
                      <a:pt x="1505" y="1487"/>
                      <a:pt x="1505" y="1486"/>
                      <a:pt x="1505" y="1485"/>
                    </a:cubicBezTo>
                    <a:cubicBezTo>
                      <a:pt x="1505" y="1485"/>
                      <a:pt x="1505" y="1485"/>
                      <a:pt x="1505" y="1485"/>
                    </a:cubicBezTo>
                    <a:cubicBezTo>
                      <a:pt x="1506" y="1482"/>
                      <a:pt x="1506" y="1480"/>
                      <a:pt x="1507" y="1478"/>
                    </a:cubicBezTo>
                    <a:cubicBezTo>
                      <a:pt x="1507" y="1478"/>
                      <a:pt x="1507" y="1478"/>
                      <a:pt x="1507" y="1478"/>
                    </a:cubicBezTo>
                    <a:cubicBezTo>
                      <a:pt x="1507" y="1475"/>
                      <a:pt x="1508" y="1473"/>
                      <a:pt x="1508" y="1471"/>
                    </a:cubicBezTo>
                    <a:cubicBezTo>
                      <a:pt x="1508" y="1471"/>
                      <a:pt x="1508" y="1471"/>
                      <a:pt x="1508" y="1471"/>
                    </a:cubicBezTo>
                    <a:cubicBezTo>
                      <a:pt x="1509" y="1469"/>
                      <a:pt x="1509" y="1467"/>
                      <a:pt x="1510" y="1465"/>
                    </a:cubicBezTo>
                    <a:cubicBezTo>
                      <a:pt x="1510" y="1465"/>
                      <a:pt x="1510" y="1465"/>
                      <a:pt x="1510" y="1465"/>
                    </a:cubicBezTo>
                    <a:cubicBezTo>
                      <a:pt x="1511" y="1463"/>
                      <a:pt x="1511" y="1461"/>
                      <a:pt x="1512" y="1460"/>
                    </a:cubicBezTo>
                    <a:cubicBezTo>
                      <a:pt x="1512" y="1460"/>
                      <a:pt x="1512" y="1460"/>
                      <a:pt x="1512" y="1460"/>
                    </a:cubicBezTo>
                    <a:cubicBezTo>
                      <a:pt x="1527" y="1428"/>
                      <a:pt x="1560" y="1424"/>
                      <a:pt x="1580" y="1413"/>
                    </a:cubicBezTo>
                    <a:cubicBezTo>
                      <a:pt x="1580" y="1413"/>
                      <a:pt x="1580" y="1413"/>
                      <a:pt x="1580" y="1413"/>
                    </a:cubicBezTo>
                    <a:cubicBezTo>
                      <a:pt x="1581" y="1413"/>
                      <a:pt x="1581" y="1413"/>
                      <a:pt x="1582" y="1412"/>
                    </a:cubicBezTo>
                    <a:cubicBezTo>
                      <a:pt x="1582" y="1412"/>
                      <a:pt x="1582" y="1412"/>
                      <a:pt x="1582" y="1412"/>
                    </a:cubicBezTo>
                    <a:cubicBezTo>
                      <a:pt x="1582" y="1412"/>
                      <a:pt x="1583" y="1412"/>
                      <a:pt x="1583" y="1411"/>
                    </a:cubicBezTo>
                    <a:cubicBezTo>
                      <a:pt x="1583" y="1411"/>
                      <a:pt x="1583" y="1411"/>
                      <a:pt x="1583" y="1411"/>
                    </a:cubicBezTo>
                    <a:cubicBezTo>
                      <a:pt x="1584" y="1411"/>
                      <a:pt x="1584" y="1411"/>
                      <a:pt x="1584" y="1410"/>
                    </a:cubicBezTo>
                    <a:cubicBezTo>
                      <a:pt x="1584" y="1410"/>
                      <a:pt x="1584" y="1410"/>
                      <a:pt x="1584" y="1410"/>
                    </a:cubicBezTo>
                    <a:cubicBezTo>
                      <a:pt x="1585" y="1410"/>
                      <a:pt x="1585" y="1410"/>
                      <a:pt x="1586" y="1409"/>
                    </a:cubicBezTo>
                    <a:cubicBezTo>
                      <a:pt x="1586" y="1409"/>
                      <a:pt x="1586" y="1409"/>
                      <a:pt x="1586" y="1409"/>
                    </a:cubicBezTo>
                    <a:cubicBezTo>
                      <a:pt x="1586" y="1409"/>
                      <a:pt x="1587" y="1409"/>
                      <a:pt x="1587" y="1408"/>
                    </a:cubicBezTo>
                    <a:cubicBezTo>
                      <a:pt x="1616" y="1353"/>
                      <a:pt x="1493" y="1339"/>
                      <a:pt x="1582" y="1243"/>
                    </a:cubicBezTo>
                    <a:cubicBezTo>
                      <a:pt x="1688" y="1118"/>
                      <a:pt x="1766" y="1290"/>
                      <a:pt x="1809" y="1101"/>
                    </a:cubicBezTo>
                    <a:cubicBezTo>
                      <a:pt x="1845" y="1002"/>
                      <a:pt x="1680" y="1021"/>
                      <a:pt x="1665" y="876"/>
                    </a:cubicBezTo>
                    <a:cubicBezTo>
                      <a:pt x="1647" y="859"/>
                      <a:pt x="1634" y="817"/>
                      <a:pt x="1594" y="828"/>
                    </a:cubicBezTo>
                    <a:cubicBezTo>
                      <a:pt x="1543" y="837"/>
                      <a:pt x="1525" y="903"/>
                      <a:pt x="1473" y="908"/>
                    </a:cubicBezTo>
                    <a:cubicBezTo>
                      <a:pt x="1409" y="897"/>
                      <a:pt x="1463" y="842"/>
                      <a:pt x="1435" y="823"/>
                    </a:cubicBezTo>
                    <a:cubicBezTo>
                      <a:pt x="1400" y="800"/>
                      <a:pt x="1343" y="815"/>
                      <a:pt x="1306" y="795"/>
                    </a:cubicBezTo>
                    <a:cubicBezTo>
                      <a:pt x="1277" y="779"/>
                      <a:pt x="1227" y="769"/>
                      <a:pt x="1192" y="771"/>
                    </a:cubicBezTo>
                    <a:cubicBezTo>
                      <a:pt x="1153" y="764"/>
                      <a:pt x="1135" y="758"/>
                      <a:pt x="1121" y="765"/>
                    </a:cubicBezTo>
                    <a:cubicBezTo>
                      <a:pt x="1087" y="788"/>
                      <a:pt x="1120" y="898"/>
                      <a:pt x="1020" y="852"/>
                    </a:cubicBezTo>
                    <a:cubicBezTo>
                      <a:pt x="931" y="765"/>
                      <a:pt x="1030" y="732"/>
                      <a:pt x="1026" y="691"/>
                    </a:cubicBezTo>
                    <a:cubicBezTo>
                      <a:pt x="1014" y="647"/>
                      <a:pt x="942" y="635"/>
                      <a:pt x="940" y="575"/>
                    </a:cubicBezTo>
                    <a:cubicBezTo>
                      <a:pt x="942" y="547"/>
                      <a:pt x="999" y="542"/>
                      <a:pt x="1015" y="518"/>
                    </a:cubicBezTo>
                    <a:cubicBezTo>
                      <a:pt x="1024" y="506"/>
                      <a:pt x="1019" y="476"/>
                      <a:pt x="1029" y="465"/>
                    </a:cubicBezTo>
                    <a:cubicBezTo>
                      <a:pt x="1064" y="427"/>
                      <a:pt x="1130" y="448"/>
                      <a:pt x="1163" y="418"/>
                    </a:cubicBezTo>
                    <a:cubicBezTo>
                      <a:pt x="1189" y="387"/>
                      <a:pt x="1168" y="332"/>
                      <a:pt x="1193" y="300"/>
                    </a:cubicBezTo>
                    <a:cubicBezTo>
                      <a:pt x="1212" y="274"/>
                      <a:pt x="1227" y="244"/>
                      <a:pt x="1244" y="212"/>
                    </a:cubicBezTo>
                    <a:lnTo>
                      <a:pt x="1244" y="212"/>
                    </a:lnTo>
                    <a:cubicBezTo>
                      <a:pt x="1225" y="208"/>
                      <a:pt x="1214" y="191"/>
                      <a:pt x="1222" y="143"/>
                    </a:cubicBezTo>
                    <a:cubicBezTo>
                      <a:pt x="1250" y="23"/>
                      <a:pt x="1137" y="0"/>
                      <a:pt x="1098" y="45"/>
                    </a:cubicBezTo>
                    <a:cubicBezTo>
                      <a:pt x="1098" y="45"/>
                      <a:pt x="1098" y="45"/>
                      <a:pt x="1098" y="45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36" name="Freeform 71"/>
              <p:cNvSpPr>
                <a:spLocks/>
              </p:cNvSpPr>
              <p:nvPr/>
            </p:nvSpPr>
            <p:spPr bwMode="auto">
              <a:xfrm>
                <a:off x="2022" y="1870"/>
                <a:ext cx="134" cy="181"/>
              </a:xfrm>
              <a:custGeom>
                <a:avLst/>
                <a:gdLst/>
                <a:ahLst/>
                <a:cxnLst>
                  <a:cxn ang="0">
                    <a:pos x="186" y="198"/>
                  </a:cxn>
                  <a:cxn ang="0">
                    <a:pos x="330" y="423"/>
                  </a:cxn>
                  <a:cxn ang="0">
                    <a:pos x="103" y="565"/>
                  </a:cxn>
                  <a:cxn ang="0">
                    <a:pos x="108" y="730"/>
                  </a:cxn>
                  <a:cxn ang="0">
                    <a:pos x="33" y="880"/>
                  </a:cxn>
                  <a:cxn ang="0">
                    <a:pos x="33" y="880"/>
                  </a:cxn>
                  <a:cxn ang="0">
                    <a:pos x="33" y="880"/>
                  </a:cxn>
                  <a:cxn ang="0">
                    <a:pos x="33" y="880"/>
                  </a:cxn>
                  <a:cxn ang="0">
                    <a:pos x="78" y="1006"/>
                  </a:cxn>
                  <a:cxn ang="0">
                    <a:pos x="187" y="967"/>
                  </a:cxn>
                  <a:cxn ang="0">
                    <a:pos x="288" y="1033"/>
                  </a:cxn>
                  <a:cxn ang="0">
                    <a:pos x="437" y="1058"/>
                  </a:cxn>
                  <a:cxn ang="0">
                    <a:pos x="506" y="1009"/>
                  </a:cxn>
                  <a:cxn ang="0">
                    <a:pos x="432" y="895"/>
                  </a:cxn>
                  <a:cxn ang="0">
                    <a:pos x="583" y="623"/>
                  </a:cxn>
                  <a:cxn ang="0">
                    <a:pos x="588" y="484"/>
                  </a:cxn>
                  <a:cxn ang="0">
                    <a:pos x="781" y="337"/>
                  </a:cxn>
                  <a:cxn ang="0">
                    <a:pos x="781" y="337"/>
                  </a:cxn>
                  <a:cxn ang="0">
                    <a:pos x="741" y="353"/>
                  </a:cxn>
                  <a:cxn ang="0">
                    <a:pos x="741" y="353"/>
                  </a:cxn>
                  <a:cxn ang="0">
                    <a:pos x="740" y="353"/>
                  </a:cxn>
                  <a:cxn ang="0">
                    <a:pos x="739" y="353"/>
                  </a:cxn>
                  <a:cxn ang="0">
                    <a:pos x="705" y="352"/>
                  </a:cxn>
                  <a:cxn ang="0">
                    <a:pos x="608" y="208"/>
                  </a:cxn>
                  <a:cxn ang="0">
                    <a:pos x="526" y="209"/>
                  </a:cxn>
                  <a:cxn ang="0">
                    <a:pos x="533" y="149"/>
                  </a:cxn>
                  <a:cxn ang="0">
                    <a:pos x="447" y="41"/>
                  </a:cxn>
                  <a:cxn ang="0">
                    <a:pos x="359" y="22"/>
                  </a:cxn>
                  <a:cxn ang="0">
                    <a:pos x="330" y="38"/>
                  </a:cxn>
                  <a:cxn ang="0">
                    <a:pos x="287" y="2"/>
                  </a:cxn>
                  <a:cxn ang="0">
                    <a:pos x="204" y="72"/>
                  </a:cxn>
                  <a:cxn ang="0">
                    <a:pos x="209" y="204"/>
                  </a:cxn>
                  <a:cxn ang="0">
                    <a:pos x="186" y="198"/>
                  </a:cxn>
                </a:cxnLst>
                <a:rect l="0" t="0" r="r" b="b"/>
                <a:pathLst>
                  <a:path w="781" h="1058">
                    <a:moveTo>
                      <a:pt x="186" y="198"/>
                    </a:moveTo>
                    <a:cubicBezTo>
                      <a:pt x="201" y="343"/>
                      <a:pt x="366" y="324"/>
                      <a:pt x="330" y="423"/>
                    </a:cubicBezTo>
                    <a:cubicBezTo>
                      <a:pt x="287" y="612"/>
                      <a:pt x="209" y="440"/>
                      <a:pt x="103" y="565"/>
                    </a:cubicBezTo>
                    <a:cubicBezTo>
                      <a:pt x="14" y="661"/>
                      <a:pt x="137" y="675"/>
                      <a:pt x="108" y="730"/>
                    </a:cubicBezTo>
                    <a:cubicBezTo>
                      <a:pt x="81" y="754"/>
                      <a:pt x="0" y="741"/>
                      <a:pt x="33" y="880"/>
                    </a:cubicBezTo>
                    <a:cubicBezTo>
                      <a:pt x="33" y="880"/>
                      <a:pt x="33" y="880"/>
                      <a:pt x="33" y="880"/>
                    </a:cubicBezTo>
                    <a:cubicBezTo>
                      <a:pt x="33" y="880"/>
                      <a:pt x="33" y="880"/>
                      <a:pt x="33" y="880"/>
                    </a:cubicBezTo>
                    <a:cubicBezTo>
                      <a:pt x="33" y="880"/>
                      <a:pt x="33" y="880"/>
                      <a:pt x="33" y="880"/>
                    </a:cubicBezTo>
                    <a:cubicBezTo>
                      <a:pt x="36" y="934"/>
                      <a:pt x="50" y="980"/>
                      <a:pt x="78" y="1006"/>
                    </a:cubicBezTo>
                    <a:cubicBezTo>
                      <a:pt x="123" y="1038"/>
                      <a:pt x="149" y="959"/>
                      <a:pt x="187" y="967"/>
                    </a:cubicBezTo>
                    <a:cubicBezTo>
                      <a:pt x="220" y="975"/>
                      <a:pt x="235" y="1022"/>
                      <a:pt x="288" y="1033"/>
                    </a:cubicBezTo>
                    <a:cubicBezTo>
                      <a:pt x="337" y="1035"/>
                      <a:pt x="386" y="1033"/>
                      <a:pt x="437" y="1058"/>
                    </a:cubicBezTo>
                    <a:cubicBezTo>
                      <a:pt x="478" y="1053"/>
                      <a:pt x="501" y="1036"/>
                      <a:pt x="506" y="1009"/>
                    </a:cubicBezTo>
                    <a:cubicBezTo>
                      <a:pt x="509" y="948"/>
                      <a:pt x="450" y="955"/>
                      <a:pt x="432" y="895"/>
                    </a:cubicBezTo>
                    <a:cubicBezTo>
                      <a:pt x="424" y="805"/>
                      <a:pt x="554" y="708"/>
                      <a:pt x="583" y="623"/>
                    </a:cubicBezTo>
                    <a:cubicBezTo>
                      <a:pt x="600" y="572"/>
                      <a:pt x="578" y="521"/>
                      <a:pt x="588" y="484"/>
                    </a:cubicBezTo>
                    <a:cubicBezTo>
                      <a:pt x="605" y="432"/>
                      <a:pt x="694" y="452"/>
                      <a:pt x="781" y="337"/>
                    </a:cubicBezTo>
                    <a:cubicBezTo>
                      <a:pt x="781" y="337"/>
                      <a:pt x="781" y="337"/>
                      <a:pt x="781" y="337"/>
                    </a:cubicBezTo>
                    <a:cubicBezTo>
                      <a:pt x="767" y="340"/>
                      <a:pt x="754" y="348"/>
                      <a:pt x="741" y="353"/>
                    </a:cubicBezTo>
                    <a:cubicBezTo>
                      <a:pt x="741" y="353"/>
                      <a:pt x="741" y="353"/>
                      <a:pt x="741" y="353"/>
                    </a:cubicBezTo>
                    <a:cubicBezTo>
                      <a:pt x="740" y="353"/>
                      <a:pt x="740" y="353"/>
                      <a:pt x="740" y="353"/>
                    </a:cubicBezTo>
                    <a:cubicBezTo>
                      <a:pt x="740" y="353"/>
                      <a:pt x="740" y="353"/>
                      <a:pt x="739" y="353"/>
                    </a:cubicBezTo>
                    <a:cubicBezTo>
                      <a:pt x="727" y="358"/>
                      <a:pt x="715" y="361"/>
                      <a:pt x="705" y="352"/>
                    </a:cubicBezTo>
                    <a:cubicBezTo>
                      <a:pt x="653" y="312"/>
                      <a:pt x="675" y="248"/>
                      <a:pt x="608" y="208"/>
                    </a:cubicBezTo>
                    <a:cubicBezTo>
                      <a:pt x="586" y="192"/>
                      <a:pt x="551" y="232"/>
                      <a:pt x="526" y="209"/>
                    </a:cubicBezTo>
                    <a:cubicBezTo>
                      <a:pt x="504" y="184"/>
                      <a:pt x="538" y="160"/>
                      <a:pt x="533" y="149"/>
                    </a:cubicBezTo>
                    <a:cubicBezTo>
                      <a:pt x="519" y="119"/>
                      <a:pt x="465" y="43"/>
                      <a:pt x="447" y="41"/>
                    </a:cubicBezTo>
                    <a:cubicBezTo>
                      <a:pt x="367" y="61"/>
                      <a:pt x="370" y="26"/>
                      <a:pt x="359" y="22"/>
                    </a:cubicBezTo>
                    <a:cubicBezTo>
                      <a:pt x="342" y="23"/>
                      <a:pt x="342" y="39"/>
                      <a:pt x="330" y="38"/>
                    </a:cubicBezTo>
                    <a:cubicBezTo>
                      <a:pt x="307" y="33"/>
                      <a:pt x="310" y="0"/>
                      <a:pt x="287" y="2"/>
                    </a:cubicBezTo>
                    <a:cubicBezTo>
                      <a:pt x="254" y="4"/>
                      <a:pt x="215" y="39"/>
                      <a:pt x="204" y="72"/>
                    </a:cubicBezTo>
                    <a:cubicBezTo>
                      <a:pt x="201" y="117"/>
                      <a:pt x="267" y="177"/>
                      <a:pt x="209" y="204"/>
                    </a:cubicBezTo>
                    <a:cubicBezTo>
                      <a:pt x="200" y="209"/>
                      <a:pt x="192" y="205"/>
                      <a:pt x="186" y="19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37" name="Freeform 72"/>
              <p:cNvSpPr>
                <a:spLocks/>
              </p:cNvSpPr>
              <p:nvPr/>
            </p:nvSpPr>
            <p:spPr bwMode="auto">
              <a:xfrm>
                <a:off x="1667" y="2017"/>
                <a:ext cx="269" cy="223"/>
              </a:xfrm>
              <a:custGeom>
                <a:avLst/>
                <a:gdLst/>
                <a:ahLst/>
                <a:cxnLst>
                  <a:cxn ang="0">
                    <a:pos x="1355" y="798"/>
                  </a:cxn>
                  <a:cxn ang="0">
                    <a:pos x="1376" y="746"/>
                  </a:cxn>
                  <a:cxn ang="0">
                    <a:pos x="1467" y="703"/>
                  </a:cxn>
                  <a:cxn ang="0">
                    <a:pos x="1399" y="615"/>
                  </a:cxn>
                  <a:cxn ang="0">
                    <a:pos x="1504" y="497"/>
                  </a:cxn>
                  <a:cxn ang="0">
                    <a:pos x="1392" y="525"/>
                  </a:cxn>
                  <a:cxn ang="0">
                    <a:pos x="1309" y="549"/>
                  </a:cxn>
                  <a:cxn ang="0">
                    <a:pos x="1310" y="627"/>
                  </a:cxn>
                  <a:cxn ang="0">
                    <a:pos x="1255" y="660"/>
                  </a:cxn>
                  <a:cxn ang="0">
                    <a:pos x="1239" y="575"/>
                  </a:cxn>
                  <a:cxn ang="0">
                    <a:pos x="1121" y="586"/>
                  </a:cxn>
                  <a:cxn ang="0">
                    <a:pos x="1049" y="477"/>
                  </a:cxn>
                  <a:cxn ang="0">
                    <a:pos x="1062" y="419"/>
                  </a:cxn>
                  <a:cxn ang="0">
                    <a:pos x="1027" y="301"/>
                  </a:cxn>
                  <a:cxn ang="0">
                    <a:pos x="1032" y="143"/>
                  </a:cxn>
                  <a:cxn ang="0">
                    <a:pos x="1004" y="56"/>
                  </a:cxn>
                  <a:cxn ang="0">
                    <a:pos x="1008" y="38"/>
                  </a:cxn>
                  <a:cxn ang="0">
                    <a:pos x="907" y="95"/>
                  </a:cxn>
                  <a:cxn ang="0">
                    <a:pos x="893" y="39"/>
                  </a:cxn>
                  <a:cxn ang="0">
                    <a:pos x="822" y="46"/>
                  </a:cxn>
                  <a:cxn ang="0">
                    <a:pos x="811" y="0"/>
                  </a:cxn>
                  <a:cxn ang="0">
                    <a:pos x="688" y="58"/>
                  </a:cxn>
                  <a:cxn ang="0">
                    <a:pos x="466" y="29"/>
                  </a:cxn>
                  <a:cxn ang="0">
                    <a:pos x="285" y="85"/>
                  </a:cxn>
                  <a:cxn ang="0">
                    <a:pos x="320" y="154"/>
                  </a:cxn>
                  <a:cxn ang="0">
                    <a:pos x="157" y="272"/>
                  </a:cxn>
                  <a:cxn ang="0">
                    <a:pos x="102" y="219"/>
                  </a:cxn>
                  <a:cxn ang="0">
                    <a:pos x="18" y="248"/>
                  </a:cxn>
                  <a:cxn ang="0">
                    <a:pos x="107" y="337"/>
                  </a:cxn>
                  <a:cxn ang="0">
                    <a:pos x="176" y="426"/>
                  </a:cxn>
                  <a:cxn ang="0">
                    <a:pos x="313" y="501"/>
                  </a:cxn>
                  <a:cxn ang="0">
                    <a:pos x="445" y="517"/>
                  </a:cxn>
                  <a:cxn ang="0">
                    <a:pos x="440" y="633"/>
                  </a:cxn>
                  <a:cxn ang="0">
                    <a:pos x="478" y="726"/>
                  </a:cxn>
                  <a:cxn ang="0">
                    <a:pos x="676" y="835"/>
                  </a:cxn>
                  <a:cxn ang="0">
                    <a:pos x="729" y="933"/>
                  </a:cxn>
                  <a:cxn ang="0">
                    <a:pos x="728" y="1011"/>
                  </a:cxn>
                  <a:cxn ang="0">
                    <a:pos x="786" y="1110"/>
                  </a:cxn>
                  <a:cxn ang="0">
                    <a:pos x="786" y="1110"/>
                  </a:cxn>
                  <a:cxn ang="0">
                    <a:pos x="903" y="1214"/>
                  </a:cxn>
                  <a:cxn ang="0">
                    <a:pos x="873" y="1268"/>
                  </a:cxn>
                  <a:cxn ang="0">
                    <a:pos x="948" y="1299"/>
                  </a:cxn>
                  <a:cxn ang="0">
                    <a:pos x="948" y="1299"/>
                  </a:cxn>
                  <a:cxn ang="0">
                    <a:pos x="1134" y="1130"/>
                  </a:cxn>
                  <a:cxn ang="0">
                    <a:pos x="1107" y="993"/>
                  </a:cxn>
                  <a:cxn ang="0">
                    <a:pos x="1258" y="1026"/>
                  </a:cxn>
                  <a:cxn ang="0">
                    <a:pos x="1422" y="980"/>
                  </a:cxn>
                  <a:cxn ang="0">
                    <a:pos x="1471" y="997"/>
                  </a:cxn>
                  <a:cxn ang="0">
                    <a:pos x="1429" y="855"/>
                  </a:cxn>
                  <a:cxn ang="0">
                    <a:pos x="1355" y="798"/>
                  </a:cxn>
                </a:cxnLst>
                <a:rect l="0" t="0" r="r" b="b"/>
                <a:pathLst>
                  <a:path w="1571" h="1299">
                    <a:moveTo>
                      <a:pt x="1355" y="798"/>
                    </a:moveTo>
                    <a:cubicBezTo>
                      <a:pt x="1331" y="776"/>
                      <a:pt x="1346" y="759"/>
                      <a:pt x="1376" y="746"/>
                    </a:cubicBezTo>
                    <a:cubicBezTo>
                      <a:pt x="1412" y="730"/>
                      <a:pt x="1454" y="751"/>
                      <a:pt x="1467" y="703"/>
                    </a:cubicBezTo>
                    <a:cubicBezTo>
                      <a:pt x="1478" y="623"/>
                      <a:pt x="1395" y="684"/>
                      <a:pt x="1399" y="615"/>
                    </a:cubicBezTo>
                    <a:cubicBezTo>
                      <a:pt x="1422" y="566"/>
                      <a:pt x="1571" y="562"/>
                      <a:pt x="1504" y="497"/>
                    </a:cubicBezTo>
                    <a:cubicBezTo>
                      <a:pt x="1451" y="444"/>
                      <a:pt x="1412" y="506"/>
                      <a:pt x="1392" y="525"/>
                    </a:cubicBezTo>
                    <a:cubicBezTo>
                      <a:pt x="1359" y="546"/>
                      <a:pt x="1325" y="526"/>
                      <a:pt x="1309" y="549"/>
                    </a:cubicBezTo>
                    <a:cubicBezTo>
                      <a:pt x="1299" y="558"/>
                      <a:pt x="1324" y="606"/>
                      <a:pt x="1310" y="627"/>
                    </a:cubicBezTo>
                    <a:cubicBezTo>
                      <a:pt x="1294" y="656"/>
                      <a:pt x="1275" y="676"/>
                      <a:pt x="1255" y="660"/>
                    </a:cubicBezTo>
                    <a:cubicBezTo>
                      <a:pt x="1227" y="639"/>
                      <a:pt x="1264" y="589"/>
                      <a:pt x="1239" y="575"/>
                    </a:cubicBezTo>
                    <a:cubicBezTo>
                      <a:pt x="1204" y="556"/>
                      <a:pt x="1161" y="607"/>
                      <a:pt x="1121" y="586"/>
                    </a:cubicBezTo>
                    <a:cubicBezTo>
                      <a:pt x="1090" y="567"/>
                      <a:pt x="1129" y="503"/>
                      <a:pt x="1049" y="477"/>
                    </a:cubicBezTo>
                    <a:cubicBezTo>
                      <a:pt x="1053" y="458"/>
                      <a:pt x="1058" y="438"/>
                      <a:pt x="1062" y="419"/>
                    </a:cubicBezTo>
                    <a:cubicBezTo>
                      <a:pt x="1013" y="403"/>
                      <a:pt x="995" y="373"/>
                      <a:pt x="1027" y="301"/>
                    </a:cubicBezTo>
                    <a:cubicBezTo>
                      <a:pt x="981" y="188"/>
                      <a:pt x="1035" y="188"/>
                      <a:pt x="1032" y="143"/>
                    </a:cubicBezTo>
                    <a:cubicBezTo>
                      <a:pt x="1028" y="110"/>
                      <a:pt x="996" y="93"/>
                      <a:pt x="1004" y="56"/>
                    </a:cubicBezTo>
                    <a:cubicBezTo>
                      <a:pt x="1005" y="50"/>
                      <a:pt x="1007" y="44"/>
                      <a:pt x="1008" y="38"/>
                    </a:cubicBezTo>
                    <a:cubicBezTo>
                      <a:pt x="985" y="72"/>
                      <a:pt x="959" y="102"/>
                      <a:pt x="907" y="95"/>
                    </a:cubicBezTo>
                    <a:cubicBezTo>
                      <a:pt x="890" y="80"/>
                      <a:pt x="916" y="43"/>
                      <a:pt x="893" y="39"/>
                    </a:cubicBezTo>
                    <a:cubicBezTo>
                      <a:pt x="870" y="36"/>
                      <a:pt x="845" y="52"/>
                      <a:pt x="822" y="46"/>
                    </a:cubicBezTo>
                    <a:cubicBezTo>
                      <a:pt x="805" y="37"/>
                      <a:pt x="826" y="5"/>
                      <a:pt x="811" y="0"/>
                    </a:cubicBezTo>
                    <a:cubicBezTo>
                      <a:pt x="722" y="6"/>
                      <a:pt x="720" y="36"/>
                      <a:pt x="688" y="58"/>
                    </a:cubicBezTo>
                    <a:cubicBezTo>
                      <a:pt x="612" y="59"/>
                      <a:pt x="540" y="39"/>
                      <a:pt x="466" y="29"/>
                    </a:cubicBezTo>
                    <a:cubicBezTo>
                      <a:pt x="376" y="27"/>
                      <a:pt x="306" y="39"/>
                      <a:pt x="285" y="85"/>
                    </a:cubicBezTo>
                    <a:cubicBezTo>
                      <a:pt x="282" y="105"/>
                      <a:pt x="341" y="109"/>
                      <a:pt x="320" y="154"/>
                    </a:cubicBezTo>
                    <a:cubicBezTo>
                      <a:pt x="289" y="223"/>
                      <a:pt x="220" y="249"/>
                      <a:pt x="157" y="272"/>
                    </a:cubicBezTo>
                    <a:cubicBezTo>
                      <a:pt x="111" y="286"/>
                      <a:pt x="122" y="225"/>
                      <a:pt x="102" y="219"/>
                    </a:cubicBezTo>
                    <a:cubicBezTo>
                      <a:pt x="77" y="211"/>
                      <a:pt x="41" y="209"/>
                      <a:pt x="18" y="248"/>
                    </a:cubicBezTo>
                    <a:cubicBezTo>
                      <a:pt x="0" y="307"/>
                      <a:pt x="39" y="343"/>
                      <a:pt x="107" y="337"/>
                    </a:cubicBezTo>
                    <a:cubicBezTo>
                      <a:pt x="131" y="395"/>
                      <a:pt x="148" y="420"/>
                      <a:pt x="176" y="426"/>
                    </a:cubicBezTo>
                    <a:cubicBezTo>
                      <a:pt x="251" y="404"/>
                      <a:pt x="268" y="489"/>
                      <a:pt x="313" y="501"/>
                    </a:cubicBezTo>
                    <a:cubicBezTo>
                      <a:pt x="366" y="513"/>
                      <a:pt x="404" y="486"/>
                      <a:pt x="445" y="517"/>
                    </a:cubicBezTo>
                    <a:cubicBezTo>
                      <a:pt x="468" y="548"/>
                      <a:pt x="434" y="594"/>
                      <a:pt x="440" y="633"/>
                    </a:cubicBezTo>
                    <a:cubicBezTo>
                      <a:pt x="445" y="666"/>
                      <a:pt x="465" y="695"/>
                      <a:pt x="478" y="726"/>
                    </a:cubicBezTo>
                    <a:cubicBezTo>
                      <a:pt x="539" y="853"/>
                      <a:pt x="630" y="785"/>
                      <a:pt x="676" y="835"/>
                    </a:cubicBezTo>
                    <a:cubicBezTo>
                      <a:pt x="694" y="861"/>
                      <a:pt x="660" y="907"/>
                      <a:pt x="729" y="933"/>
                    </a:cubicBezTo>
                    <a:cubicBezTo>
                      <a:pt x="740" y="946"/>
                      <a:pt x="717" y="980"/>
                      <a:pt x="728" y="1011"/>
                    </a:cubicBezTo>
                    <a:cubicBezTo>
                      <a:pt x="738" y="1045"/>
                      <a:pt x="767" y="1077"/>
                      <a:pt x="786" y="1110"/>
                    </a:cubicBezTo>
                    <a:cubicBezTo>
                      <a:pt x="786" y="1110"/>
                      <a:pt x="786" y="1110"/>
                      <a:pt x="786" y="1110"/>
                    </a:cubicBezTo>
                    <a:cubicBezTo>
                      <a:pt x="819" y="1172"/>
                      <a:pt x="878" y="1196"/>
                      <a:pt x="903" y="1214"/>
                    </a:cubicBezTo>
                    <a:cubicBezTo>
                      <a:pt x="910" y="1230"/>
                      <a:pt x="849" y="1246"/>
                      <a:pt x="873" y="1268"/>
                    </a:cubicBezTo>
                    <a:cubicBezTo>
                      <a:pt x="900" y="1293"/>
                      <a:pt x="901" y="1287"/>
                      <a:pt x="948" y="1299"/>
                    </a:cubicBezTo>
                    <a:cubicBezTo>
                      <a:pt x="948" y="1299"/>
                      <a:pt x="948" y="1299"/>
                      <a:pt x="948" y="1299"/>
                    </a:cubicBezTo>
                    <a:cubicBezTo>
                      <a:pt x="1011" y="1245"/>
                      <a:pt x="1083" y="1182"/>
                      <a:pt x="1134" y="1130"/>
                    </a:cubicBezTo>
                    <a:cubicBezTo>
                      <a:pt x="1173" y="1074"/>
                      <a:pt x="1079" y="1023"/>
                      <a:pt x="1107" y="993"/>
                    </a:cubicBezTo>
                    <a:cubicBezTo>
                      <a:pt x="1153" y="968"/>
                      <a:pt x="1200" y="1025"/>
                      <a:pt x="1258" y="1026"/>
                    </a:cubicBezTo>
                    <a:cubicBezTo>
                      <a:pt x="1343" y="1027"/>
                      <a:pt x="1358" y="984"/>
                      <a:pt x="1422" y="980"/>
                    </a:cubicBezTo>
                    <a:cubicBezTo>
                      <a:pt x="1446" y="993"/>
                      <a:pt x="1454" y="1010"/>
                      <a:pt x="1471" y="997"/>
                    </a:cubicBezTo>
                    <a:cubicBezTo>
                      <a:pt x="1501" y="912"/>
                      <a:pt x="1401" y="920"/>
                      <a:pt x="1429" y="855"/>
                    </a:cubicBezTo>
                    <a:cubicBezTo>
                      <a:pt x="1434" y="835"/>
                      <a:pt x="1403" y="816"/>
                      <a:pt x="1355" y="79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38" name="Freeform 73"/>
              <p:cNvSpPr>
                <a:spLocks/>
              </p:cNvSpPr>
              <p:nvPr/>
            </p:nvSpPr>
            <p:spPr bwMode="auto">
              <a:xfrm>
                <a:off x="1847" y="1983"/>
                <a:ext cx="171" cy="183"/>
              </a:xfrm>
              <a:custGeom>
                <a:avLst/>
                <a:gdLst/>
                <a:ahLst/>
                <a:cxnLst>
                  <a:cxn ang="0">
                    <a:pos x="380" y="1051"/>
                  </a:cxn>
                  <a:cxn ang="0">
                    <a:pos x="497" y="1014"/>
                  </a:cxn>
                  <a:cxn ang="0">
                    <a:pos x="577" y="972"/>
                  </a:cxn>
                  <a:cxn ang="0">
                    <a:pos x="577" y="972"/>
                  </a:cxn>
                  <a:cxn ang="0">
                    <a:pos x="588" y="842"/>
                  </a:cxn>
                  <a:cxn ang="0">
                    <a:pos x="736" y="779"/>
                  </a:cxn>
                  <a:cxn ang="0">
                    <a:pos x="775" y="562"/>
                  </a:cxn>
                  <a:cxn ang="0">
                    <a:pos x="900" y="418"/>
                  </a:cxn>
                  <a:cxn ang="0">
                    <a:pos x="963" y="298"/>
                  </a:cxn>
                  <a:cxn ang="0">
                    <a:pos x="1001" y="244"/>
                  </a:cxn>
                  <a:cxn ang="0">
                    <a:pos x="896" y="107"/>
                  </a:cxn>
                  <a:cxn ang="0">
                    <a:pos x="792" y="129"/>
                  </a:cxn>
                  <a:cxn ang="0">
                    <a:pos x="702" y="6"/>
                  </a:cxn>
                  <a:cxn ang="0">
                    <a:pos x="581" y="61"/>
                  </a:cxn>
                  <a:cxn ang="0">
                    <a:pos x="415" y="301"/>
                  </a:cxn>
                  <a:cxn ang="0">
                    <a:pos x="280" y="240"/>
                  </a:cxn>
                  <a:cxn ang="0">
                    <a:pos x="242" y="445"/>
                  </a:cxn>
                  <a:cxn ang="0">
                    <a:pos x="139" y="472"/>
                  </a:cxn>
                  <a:cxn ang="0">
                    <a:pos x="74" y="465"/>
                  </a:cxn>
                  <a:cxn ang="0">
                    <a:pos x="16" y="616"/>
                  </a:cxn>
                  <a:cxn ang="0">
                    <a:pos x="13" y="615"/>
                  </a:cxn>
                  <a:cxn ang="0">
                    <a:pos x="0" y="673"/>
                  </a:cxn>
                  <a:cxn ang="0">
                    <a:pos x="72" y="782"/>
                  </a:cxn>
                  <a:cxn ang="0">
                    <a:pos x="190" y="771"/>
                  </a:cxn>
                  <a:cxn ang="0">
                    <a:pos x="206" y="856"/>
                  </a:cxn>
                  <a:cxn ang="0">
                    <a:pos x="261" y="823"/>
                  </a:cxn>
                  <a:cxn ang="0">
                    <a:pos x="260" y="745"/>
                  </a:cxn>
                  <a:cxn ang="0">
                    <a:pos x="343" y="721"/>
                  </a:cxn>
                  <a:cxn ang="0">
                    <a:pos x="455" y="693"/>
                  </a:cxn>
                  <a:cxn ang="0">
                    <a:pos x="350" y="811"/>
                  </a:cxn>
                  <a:cxn ang="0">
                    <a:pos x="418" y="899"/>
                  </a:cxn>
                  <a:cxn ang="0">
                    <a:pos x="327" y="942"/>
                  </a:cxn>
                  <a:cxn ang="0">
                    <a:pos x="306" y="994"/>
                  </a:cxn>
                  <a:cxn ang="0">
                    <a:pos x="380" y="1051"/>
                  </a:cxn>
                </a:cxnLst>
                <a:rect l="0" t="0" r="r" b="b"/>
                <a:pathLst>
                  <a:path w="1001" h="1067">
                    <a:moveTo>
                      <a:pt x="380" y="1051"/>
                    </a:moveTo>
                    <a:cubicBezTo>
                      <a:pt x="441" y="1067"/>
                      <a:pt x="471" y="1063"/>
                      <a:pt x="497" y="1014"/>
                    </a:cubicBezTo>
                    <a:cubicBezTo>
                      <a:pt x="558" y="1013"/>
                      <a:pt x="565" y="973"/>
                      <a:pt x="577" y="972"/>
                    </a:cubicBezTo>
                    <a:lnTo>
                      <a:pt x="577" y="972"/>
                    </a:lnTo>
                    <a:cubicBezTo>
                      <a:pt x="581" y="927"/>
                      <a:pt x="584" y="881"/>
                      <a:pt x="588" y="842"/>
                    </a:cubicBezTo>
                    <a:cubicBezTo>
                      <a:pt x="630" y="785"/>
                      <a:pt x="699" y="774"/>
                      <a:pt x="736" y="779"/>
                    </a:cubicBezTo>
                    <a:cubicBezTo>
                      <a:pt x="708" y="706"/>
                      <a:pt x="749" y="616"/>
                      <a:pt x="775" y="562"/>
                    </a:cubicBezTo>
                    <a:cubicBezTo>
                      <a:pt x="799" y="475"/>
                      <a:pt x="891" y="473"/>
                      <a:pt x="900" y="418"/>
                    </a:cubicBezTo>
                    <a:cubicBezTo>
                      <a:pt x="894" y="352"/>
                      <a:pt x="937" y="346"/>
                      <a:pt x="963" y="298"/>
                    </a:cubicBezTo>
                    <a:cubicBezTo>
                      <a:pt x="975" y="271"/>
                      <a:pt x="988" y="255"/>
                      <a:pt x="1001" y="244"/>
                    </a:cubicBezTo>
                    <a:cubicBezTo>
                      <a:pt x="930" y="257"/>
                      <a:pt x="899" y="238"/>
                      <a:pt x="896" y="107"/>
                    </a:cubicBezTo>
                    <a:cubicBezTo>
                      <a:pt x="876" y="88"/>
                      <a:pt x="836" y="154"/>
                      <a:pt x="792" y="129"/>
                    </a:cubicBezTo>
                    <a:cubicBezTo>
                      <a:pt x="764" y="116"/>
                      <a:pt x="789" y="0"/>
                      <a:pt x="702" y="6"/>
                    </a:cubicBezTo>
                    <a:cubicBezTo>
                      <a:pt x="661" y="15"/>
                      <a:pt x="614" y="42"/>
                      <a:pt x="581" y="61"/>
                    </a:cubicBezTo>
                    <a:cubicBezTo>
                      <a:pt x="500" y="148"/>
                      <a:pt x="570" y="254"/>
                      <a:pt x="415" y="301"/>
                    </a:cubicBezTo>
                    <a:cubicBezTo>
                      <a:pt x="324" y="319"/>
                      <a:pt x="357" y="190"/>
                      <a:pt x="280" y="240"/>
                    </a:cubicBezTo>
                    <a:cubicBezTo>
                      <a:pt x="179" y="304"/>
                      <a:pt x="286" y="378"/>
                      <a:pt x="242" y="445"/>
                    </a:cubicBezTo>
                    <a:cubicBezTo>
                      <a:pt x="225" y="465"/>
                      <a:pt x="189" y="473"/>
                      <a:pt x="139" y="472"/>
                    </a:cubicBezTo>
                    <a:cubicBezTo>
                      <a:pt x="120" y="471"/>
                      <a:pt x="81" y="446"/>
                      <a:pt x="74" y="465"/>
                    </a:cubicBezTo>
                    <a:cubicBezTo>
                      <a:pt x="118" y="597"/>
                      <a:pt x="60" y="620"/>
                      <a:pt x="16" y="616"/>
                    </a:cubicBezTo>
                    <a:lnTo>
                      <a:pt x="13" y="615"/>
                    </a:lnTo>
                    <a:cubicBezTo>
                      <a:pt x="9" y="634"/>
                      <a:pt x="4" y="654"/>
                      <a:pt x="0" y="673"/>
                    </a:cubicBezTo>
                    <a:cubicBezTo>
                      <a:pt x="80" y="699"/>
                      <a:pt x="41" y="763"/>
                      <a:pt x="72" y="782"/>
                    </a:cubicBezTo>
                    <a:cubicBezTo>
                      <a:pt x="112" y="803"/>
                      <a:pt x="155" y="752"/>
                      <a:pt x="190" y="771"/>
                    </a:cubicBezTo>
                    <a:cubicBezTo>
                      <a:pt x="215" y="785"/>
                      <a:pt x="178" y="835"/>
                      <a:pt x="206" y="856"/>
                    </a:cubicBezTo>
                    <a:cubicBezTo>
                      <a:pt x="226" y="872"/>
                      <a:pt x="245" y="852"/>
                      <a:pt x="261" y="823"/>
                    </a:cubicBezTo>
                    <a:cubicBezTo>
                      <a:pt x="275" y="802"/>
                      <a:pt x="250" y="754"/>
                      <a:pt x="260" y="745"/>
                    </a:cubicBezTo>
                    <a:cubicBezTo>
                      <a:pt x="276" y="722"/>
                      <a:pt x="310" y="742"/>
                      <a:pt x="343" y="721"/>
                    </a:cubicBezTo>
                    <a:cubicBezTo>
                      <a:pt x="363" y="702"/>
                      <a:pt x="402" y="640"/>
                      <a:pt x="455" y="693"/>
                    </a:cubicBezTo>
                    <a:cubicBezTo>
                      <a:pt x="522" y="758"/>
                      <a:pt x="373" y="762"/>
                      <a:pt x="350" y="811"/>
                    </a:cubicBezTo>
                    <a:cubicBezTo>
                      <a:pt x="346" y="880"/>
                      <a:pt x="429" y="819"/>
                      <a:pt x="418" y="899"/>
                    </a:cubicBezTo>
                    <a:cubicBezTo>
                      <a:pt x="405" y="947"/>
                      <a:pt x="363" y="926"/>
                      <a:pt x="327" y="942"/>
                    </a:cubicBezTo>
                    <a:cubicBezTo>
                      <a:pt x="297" y="955"/>
                      <a:pt x="282" y="972"/>
                      <a:pt x="306" y="994"/>
                    </a:cubicBezTo>
                    <a:cubicBezTo>
                      <a:pt x="354" y="1012"/>
                      <a:pt x="385" y="1031"/>
                      <a:pt x="380" y="1051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39" name="Freeform 74"/>
              <p:cNvSpPr>
                <a:spLocks/>
              </p:cNvSpPr>
              <p:nvPr/>
            </p:nvSpPr>
            <p:spPr bwMode="auto">
              <a:xfrm>
                <a:off x="1620" y="2128"/>
                <a:ext cx="182" cy="168"/>
              </a:xfrm>
              <a:custGeom>
                <a:avLst/>
                <a:gdLst/>
                <a:ahLst/>
                <a:cxnLst>
                  <a:cxn ang="0">
                    <a:pos x="122" y="978"/>
                  </a:cxn>
                  <a:cxn ang="0">
                    <a:pos x="155" y="978"/>
                  </a:cxn>
                  <a:cxn ang="0">
                    <a:pos x="156" y="982"/>
                  </a:cxn>
                  <a:cxn ang="0">
                    <a:pos x="343" y="950"/>
                  </a:cxn>
                  <a:cxn ang="0">
                    <a:pos x="444" y="816"/>
                  </a:cxn>
                  <a:cxn ang="0">
                    <a:pos x="517" y="855"/>
                  </a:cxn>
                  <a:cxn ang="0">
                    <a:pos x="645" y="770"/>
                  </a:cxn>
                  <a:cxn ang="0">
                    <a:pos x="769" y="779"/>
                  </a:cxn>
                  <a:cxn ang="0">
                    <a:pos x="821" y="646"/>
                  </a:cxn>
                  <a:cxn ang="0">
                    <a:pos x="974" y="571"/>
                  </a:cxn>
                  <a:cxn ang="0">
                    <a:pos x="1059" y="463"/>
                  </a:cxn>
                  <a:cxn ang="0">
                    <a:pos x="1059" y="463"/>
                  </a:cxn>
                  <a:cxn ang="0">
                    <a:pos x="1001" y="364"/>
                  </a:cxn>
                  <a:cxn ang="0">
                    <a:pos x="1002" y="286"/>
                  </a:cxn>
                  <a:cxn ang="0">
                    <a:pos x="949" y="188"/>
                  </a:cxn>
                  <a:cxn ang="0">
                    <a:pos x="751" y="79"/>
                  </a:cxn>
                  <a:cxn ang="0">
                    <a:pos x="742" y="59"/>
                  </a:cxn>
                  <a:cxn ang="0">
                    <a:pos x="604" y="156"/>
                  </a:cxn>
                  <a:cxn ang="0">
                    <a:pos x="529" y="237"/>
                  </a:cxn>
                  <a:cxn ang="0">
                    <a:pos x="389" y="91"/>
                  </a:cxn>
                  <a:cxn ang="0">
                    <a:pos x="301" y="16"/>
                  </a:cxn>
                  <a:cxn ang="0">
                    <a:pos x="215" y="55"/>
                  </a:cxn>
                  <a:cxn ang="0">
                    <a:pos x="73" y="26"/>
                  </a:cxn>
                  <a:cxn ang="0">
                    <a:pos x="38" y="206"/>
                  </a:cxn>
                  <a:cxn ang="0">
                    <a:pos x="0" y="269"/>
                  </a:cxn>
                  <a:cxn ang="0">
                    <a:pos x="34" y="339"/>
                  </a:cxn>
                  <a:cxn ang="0">
                    <a:pos x="25" y="453"/>
                  </a:cxn>
                  <a:cxn ang="0">
                    <a:pos x="63" y="500"/>
                  </a:cxn>
                  <a:cxn ang="0">
                    <a:pos x="35" y="573"/>
                  </a:cxn>
                  <a:cxn ang="0">
                    <a:pos x="83" y="632"/>
                  </a:cxn>
                  <a:cxn ang="0">
                    <a:pos x="65" y="719"/>
                  </a:cxn>
                  <a:cxn ang="0">
                    <a:pos x="122" y="978"/>
                  </a:cxn>
                </a:cxnLst>
                <a:rect l="0" t="0" r="r" b="b"/>
                <a:pathLst>
                  <a:path w="1059" h="982">
                    <a:moveTo>
                      <a:pt x="122" y="978"/>
                    </a:moveTo>
                    <a:cubicBezTo>
                      <a:pt x="135" y="974"/>
                      <a:pt x="147" y="971"/>
                      <a:pt x="155" y="978"/>
                    </a:cubicBezTo>
                    <a:cubicBezTo>
                      <a:pt x="155" y="979"/>
                      <a:pt x="156" y="980"/>
                      <a:pt x="156" y="982"/>
                    </a:cubicBezTo>
                    <a:cubicBezTo>
                      <a:pt x="219" y="973"/>
                      <a:pt x="282" y="970"/>
                      <a:pt x="343" y="950"/>
                    </a:cubicBezTo>
                    <a:cubicBezTo>
                      <a:pt x="445" y="926"/>
                      <a:pt x="427" y="822"/>
                      <a:pt x="444" y="816"/>
                    </a:cubicBezTo>
                    <a:cubicBezTo>
                      <a:pt x="462" y="805"/>
                      <a:pt x="471" y="860"/>
                      <a:pt x="517" y="855"/>
                    </a:cubicBezTo>
                    <a:cubicBezTo>
                      <a:pt x="571" y="834"/>
                      <a:pt x="589" y="783"/>
                      <a:pt x="645" y="770"/>
                    </a:cubicBezTo>
                    <a:cubicBezTo>
                      <a:pt x="698" y="745"/>
                      <a:pt x="746" y="803"/>
                      <a:pt x="769" y="779"/>
                    </a:cubicBezTo>
                    <a:cubicBezTo>
                      <a:pt x="820" y="732"/>
                      <a:pt x="798" y="673"/>
                      <a:pt x="821" y="646"/>
                    </a:cubicBezTo>
                    <a:cubicBezTo>
                      <a:pt x="849" y="616"/>
                      <a:pt x="934" y="593"/>
                      <a:pt x="974" y="571"/>
                    </a:cubicBezTo>
                    <a:cubicBezTo>
                      <a:pt x="1011" y="534"/>
                      <a:pt x="998" y="504"/>
                      <a:pt x="1059" y="463"/>
                    </a:cubicBezTo>
                    <a:cubicBezTo>
                      <a:pt x="1059" y="463"/>
                      <a:pt x="1059" y="463"/>
                      <a:pt x="1059" y="463"/>
                    </a:cubicBezTo>
                    <a:cubicBezTo>
                      <a:pt x="1040" y="430"/>
                      <a:pt x="1011" y="398"/>
                      <a:pt x="1001" y="364"/>
                    </a:cubicBezTo>
                    <a:cubicBezTo>
                      <a:pt x="990" y="333"/>
                      <a:pt x="1013" y="299"/>
                      <a:pt x="1002" y="286"/>
                    </a:cubicBezTo>
                    <a:cubicBezTo>
                      <a:pt x="933" y="260"/>
                      <a:pt x="967" y="214"/>
                      <a:pt x="949" y="188"/>
                    </a:cubicBezTo>
                    <a:cubicBezTo>
                      <a:pt x="903" y="138"/>
                      <a:pt x="812" y="206"/>
                      <a:pt x="751" y="79"/>
                    </a:cubicBezTo>
                    <a:cubicBezTo>
                      <a:pt x="748" y="72"/>
                      <a:pt x="745" y="66"/>
                      <a:pt x="742" y="59"/>
                    </a:cubicBezTo>
                    <a:cubicBezTo>
                      <a:pt x="702" y="131"/>
                      <a:pt x="626" y="124"/>
                      <a:pt x="604" y="156"/>
                    </a:cubicBezTo>
                    <a:cubicBezTo>
                      <a:pt x="579" y="183"/>
                      <a:pt x="575" y="238"/>
                      <a:pt x="529" y="237"/>
                    </a:cubicBezTo>
                    <a:cubicBezTo>
                      <a:pt x="491" y="240"/>
                      <a:pt x="454" y="118"/>
                      <a:pt x="389" y="91"/>
                    </a:cubicBezTo>
                    <a:cubicBezTo>
                      <a:pt x="359" y="68"/>
                      <a:pt x="331" y="19"/>
                      <a:pt x="301" y="16"/>
                    </a:cubicBezTo>
                    <a:cubicBezTo>
                      <a:pt x="269" y="13"/>
                      <a:pt x="250" y="58"/>
                      <a:pt x="215" y="55"/>
                    </a:cubicBezTo>
                    <a:cubicBezTo>
                      <a:pt x="158" y="47"/>
                      <a:pt x="164" y="0"/>
                      <a:pt x="73" y="26"/>
                    </a:cubicBezTo>
                    <a:cubicBezTo>
                      <a:pt x="71" y="81"/>
                      <a:pt x="29" y="112"/>
                      <a:pt x="38" y="206"/>
                    </a:cubicBezTo>
                    <a:cubicBezTo>
                      <a:pt x="38" y="228"/>
                      <a:pt x="40" y="251"/>
                      <a:pt x="0" y="269"/>
                    </a:cubicBezTo>
                    <a:cubicBezTo>
                      <a:pt x="11" y="292"/>
                      <a:pt x="23" y="316"/>
                      <a:pt x="34" y="339"/>
                    </a:cubicBezTo>
                    <a:cubicBezTo>
                      <a:pt x="54" y="383"/>
                      <a:pt x="21" y="414"/>
                      <a:pt x="25" y="453"/>
                    </a:cubicBezTo>
                    <a:cubicBezTo>
                      <a:pt x="25" y="471"/>
                      <a:pt x="64" y="479"/>
                      <a:pt x="63" y="500"/>
                    </a:cubicBezTo>
                    <a:cubicBezTo>
                      <a:pt x="68" y="527"/>
                      <a:pt x="29" y="546"/>
                      <a:pt x="35" y="573"/>
                    </a:cubicBezTo>
                    <a:cubicBezTo>
                      <a:pt x="37" y="601"/>
                      <a:pt x="81" y="605"/>
                      <a:pt x="83" y="632"/>
                    </a:cubicBezTo>
                    <a:cubicBezTo>
                      <a:pt x="92" y="663"/>
                      <a:pt x="61" y="689"/>
                      <a:pt x="65" y="719"/>
                    </a:cubicBezTo>
                    <a:cubicBezTo>
                      <a:pt x="79" y="806"/>
                      <a:pt x="107" y="891"/>
                      <a:pt x="122" y="97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40" name="Freeform 75"/>
              <p:cNvSpPr>
                <a:spLocks/>
              </p:cNvSpPr>
              <p:nvPr/>
            </p:nvSpPr>
            <p:spPr bwMode="auto">
              <a:xfrm>
                <a:off x="1387" y="2038"/>
                <a:ext cx="254" cy="296"/>
              </a:xfrm>
              <a:custGeom>
                <a:avLst/>
                <a:gdLst/>
                <a:ahLst/>
                <a:cxnLst>
                  <a:cxn ang="0">
                    <a:pos x="542" y="1337"/>
                  </a:cxn>
                  <a:cxn ang="0">
                    <a:pos x="572" y="1341"/>
                  </a:cxn>
                  <a:cxn ang="0">
                    <a:pos x="650" y="1684"/>
                  </a:cxn>
                  <a:cxn ang="0">
                    <a:pos x="798" y="1461"/>
                  </a:cxn>
                  <a:cxn ang="0">
                    <a:pos x="998" y="1512"/>
                  </a:cxn>
                  <a:cxn ang="0">
                    <a:pos x="1081" y="1443"/>
                  </a:cxn>
                  <a:cxn ang="0">
                    <a:pos x="1226" y="1515"/>
                  </a:cxn>
                  <a:cxn ang="0">
                    <a:pos x="1403" y="1481"/>
                  </a:cxn>
                  <a:cxn ang="0">
                    <a:pos x="1484" y="1504"/>
                  </a:cxn>
                  <a:cxn ang="0">
                    <a:pos x="1427" y="1245"/>
                  </a:cxn>
                  <a:cxn ang="0">
                    <a:pos x="1445" y="1158"/>
                  </a:cxn>
                  <a:cxn ang="0">
                    <a:pos x="1397" y="1099"/>
                  </a:cxn>
                  <a:cxn ang="0">
                    <a:pos x="1425" y="1026"/>
                  </a:cxn>
                  <a:cxn ang="0">
                    <a:pos x="1387" y="979"/>
                  </a:cxn>
                  <a:cxn ang="0">
                    <a:pos x="1396" y="865"/>
                  </a:cxn>
                  <a:cxn ang="0">
                    <a:pos x="1352" y="774"/>
                  </a:cxn>
                  <a:cxn ang="0">
                    <a:pos x="1274" y="754"/>
                  </a:cxn>
                  <a:cxn ang="0">
                    <a:pos x="1221" y="685"/>
                  </a:cxn>
                  <a:cxn ang="0">
                    <a:pos x="1135" y="688"/>
                  </a:cxn>
                  <a:cxn ang="0">
                    <a:pos x="986" y="462"/>
                  </a:cxn>
                  <a:cxn ang="0">
                    <a:pos x="852" y="487"/>
                  </a:cxn>
                  <a:cxn ang="0">
                    <a:pos x="777" y="382"/>
                  </a:cxn>
                  <a:cxn ang="0">
                    <a:pos x="677" y="357"/>
                  </a:cxn>
                  <a:cxn ang="0">
                    <a:pos x="614" y="245"/>
                  </a:cxn>
                  <a:cxn ang="0">
                    <a:pos x="450" y="166"/>
                  </a:cxn>
                  <a:cxn ang="0">
                    <a:pos x="357" y="143"/>
                  </a:cxn>
                  <a:cxn ang="0">
                    <a:pos x="328" y="0"/>
                  </a:cxn>
                  <a:cxn ang="0">
                    <a:pos x="277" y="44"/>
                  </a:cxn>
                  <a:cxn ang="0">
                    <a:pos x="96" y="117"/>
                  </a:cxn>
                  <a:cxn ang="0">
                    <a:pos x="87" y="230"/>
                  </a:cxn>
                  <a:cxn ang="0">
                    <a:pos x="0" y="277"/>
                  </a:cxn>
                  <a:cxn ang="0">
                    <a:pos x="3" y="278"/>
                  </a:cxn>
                  <a:cxn ang="0">
                    <a:pos x="77" y="453"/>
                  </a:cxn>
                  <a:cxn ang="0">
                    <a:pos x="156" y="438"/>
                  </a:cxn>
                  <a:cxn ang="0">
                    <a:pos x="189" y="517"/>
                  </a:cxn>
                  <a:cxn ang="0">
                    <a:pos x="317" y="575"/>
                  </a:cxn>
                  <a:cxn ang="0">
                    <a:pos x="368" y="715"/>
                  </a:cxn>
                  <a:cxn ang="0">
                    <a:pos x="236" y="868"/>
                  </a:cxn>
                  <a:cxn ang="0">
                    <a:pos x="279" y="987"/>
                  </a:cxn>
                  <a:cxn ang="0">
                    <a:pos x="365" y="1090"/>
                  </a:cxn>
                  <a:cxn ang="0">
                    <a:pos x="457" y="1088"/>
                  </a:cxn>
                  <a:cxn ang="0">
                    <a:pos x="465" y="1186"/>
                  </a:cxn>
                  <a:cxn ang="0">
                    <a:pos x="542" y="1337"/>
                  </a:cxn>
                </a:cxnLst>
                <a:rect l="0" t="0" r="r" b="b"/>
                <a:pathLst>
                  <a:path w="1484" h="1729">
                    <a:moveTo>
                      <a:pt x="542" y="1337"/>
                    </a:moveTo>
                    <a:cubicBezTo>
                      <a:pt x="551" y="1337"/>
                      <a:pt x="561" y="1339"/>
                      <a:pt x="572" y="1341"/>
                    </a:cubicBezTo>
                    <a:cubicBezTo>
                      <a:pt x="606" y="1410"/>
                      <a:pt x="451" y="1729"/>
                      <a:pt x="650" y="1684"/>
                    </a:cubicBezTo>
                    <a:cubicBezTo>
                      <a:pt x="827" y="1645"/>
                      <a:pt x="687" y="1504"/>
                      <a:pt x="798" y="1461"/>
                    </a:cubicBezTo>
                    <a:cubicBezTo>
                      <a:pt x="894" y="1414"/>
                      <a:pt x="919" y="1523"/>
                      <a:pt x="998" y="1512"/>
                    </a:cubicBezTo>
                    <a:cubicBezTo>
                      <a:pt x="1023" y="1476"/>
                      <a:pt x="1050" y="1449"/>
                      <a:pt x="1081" y="1443"/>
                    </a:cubicBezTo>
                    <a:cubicBezTo>
                      <a:pt x="1144" y="1444"/>
                      <a:pt x="1131" y="1492"/>
                      <a:pt x="1226" y="1515"/>
                    </a:cubicBezTo>
                    <a:cubicBezTo>
                      <a:pt x="1308" y="1524"/>
                      <a:pt x="1367" y="1472"/>
                      <a:pt x="1403" y="1481"/>
                    </a:cubicBezTo>
                    <a:cubicBezTo>
                      <a:pt x="1432" y="1519"/>
                      <a:pt x="1461" y="1511"/>
                      <a:pt x="1484" y="1504"/>
                    </a:cubicBezTo>
                    <a:cubicBezTo>
                      <a:pt x="1469" y="1417"/>
                      <a:pt x="1441" y="1332"/>
                      <a:pt x="1427" y="1245"/>
                    </a:cubicBezTo>
                    <a:cubicBezTo>
                      <a:pt x="1423" y="1215"/>
                      <a:pt x="1454" y="1189"/>
                      <a:pt x="1445" y="1158"/>
                    </a:cubicBezTo>
                    <a:cubicBezTo>
                      <a:pt x="1443" y="1131"/>
                      <a:pt x="1399" y="1127"/>
                      <a:pt x="1397" y="1099"/>
                    </a:cubicBezTo>
                    <a:cubicBezTo>
                      <a:pt x="1391" y="1072"/>
                      <a:pt x="1430" y="1053"/>
                      <a:pt x="1425" y="1026"/>
                    </a:cubicBezTo>
                    <a:cubicBezTo>
                      <a:pt x="1426" y="1005"/>
                      <a:pt x="1387" y="997"/>
                      <a:pt x="1387" y="979"/>
                    </a:cubicBezTo>
                    <a:cubicBezTo>
                      <a:pt x="1383" y="940"/>
                      <a:pt x="1416" y="909"/>
                      <a:pt x="1396" y="865"/>
                    </a:cubicBezTo>
                    <a:cubicBezTo>
                      <a:pt x="1381" y="835"/>
                      <a:pt x="1367" y="804"/>
                      <a:pt x="1352" y="774"/>
                    </a:cubicBezTo>
                    <a:cubicBezTo>
                      <a:pt x="1327" y="748"/>
                      <a:pt x="1296" y="769"/>
                      <a:pt x="1274" y="754"/>
                    </a:cubicBezTo>
                    <a:cubicBezTo>
                      <a:pt x="1250" y="738"/>
                      <a:pt x="1251" y="691"/>
                      <a:pt x="1221" y="685"/>
                    </a:cubicBezTo>
                    <a:cubicBezTo>
                      <a:pt x="1193" y="676"/>
                      <a:pt x="1165" y="709"/>
                      <a:pt x="1135" y="688"/>
                    </a:cubicBezTo>
                    <a:cubicBezTo>
                      <a:pt x="1066" y="655"/>
                      <a:pt x="1062" y="503"/>
                      <a:pt x="986" y="462"/>
                    </a:cubicBezTo>
                    <a:cubicBezTo>
                      <a:pt x="936" y="449"/>
                      <a:pt x="904" y="490"/>
                      <a:pt x="852" y="487"/>
                    </a:cubicBezTo>
                    <a:cubicBezTo>
                      <a:pt x="817" y="480"/>
                      <a:pt x="818" y="412"/>
                      <a:pt x="777" y="382"/>
                    </a:cubicBezTo>
                    <a:cubicBezTo>
                      <a:pt x="746" y="366"/>
                      <a:pt x="703" y="383"/>
                      <a:pt x="677" y="357"/>
                    </a:cubicBezTo>
                    <a:cubicBezTo>
                      <a:pt x="642" y="331"/>
                      <a:pt x="654" y="276"/>
                      <a:pt x="614" y="245"/>
                    </a:cubicBezTo>
                    <a:cubicBezTo>
                      <a:pt x="520" y="251"/>
                      <a:pt x="505" y="191"/>
                      <a:pt x="450" y="166"/>
                    </a:cubicBezTo>
                    <a:cubicBezTo>
                      <a:pt x="418" y="156"/>
                      <a:pt x="386" y="156"/>
                      <a:pt x="357" y="143"/>
                    </a:cubicBezTo>
                    <a:cubicBezTo>
                      <a:pt x="318" y="114"/>
                      <a:pt x="384" y="19"/>
                      <a:pt x="328" y="0"/>
                    </a:cubicBezTo>
                    <a:cubicBezTo>
                      <a:pt x="288" y="3"/>
                      <a:pt x="301" y="31"/>
                      <a:pt x="277" y="44"/>
                    </a:cubicBezTo>
                    <a:cubicBezTo>
                      <a:pt x="227" y="74"/>
                      <a:pt x="152" y="98"/>
                      <a:pt x="96" y="117"/>
                    </a:cubicBezTo>
                    <a:cubicBezTo>
                      <a:pt x="93" y="155"/>
                      <a:pt x="90" y="192"/>
                      <a:pt x="87" y="230"/>
                    </a:cubicBezTo>
                    <a:cubicBezTo>
                      <a:pt x="67" y="259"/>
                      <a:pt x="35" y="271"/>
                      <a:pt x="0" y="277"/>
                    </a:cubicBezTo>
                    <a:cubicBezTo>
                      <a:pt x="1" y="277"/>
                      <a:pt x="2" y="277"/>
                      <a:pt x="3" y="278"/>
                    </a:cubicBezTo>
                    <a:cubicBezTo>
                      <a:pt x="127" y="368"/>
                      <a:pt x="40" y="412"/>
                      <a:pt x="77" y="453"/>
                    </a:cubicBezTo>
                    <a:cubicBezTo>
                      <a:pt x="95" y="472"/>
                      <a:pt x="132" y="429"/>
                      <a:pt x="156" y="438"/>
                    </a:cubicBezTo>
                    <a:cubicBezTo>
                      <a:pt x="175" y="445"/>
                      <a:pt x="179" y="499"/>
                      <a:pt x="189" y="517"/>
                    </a:cubicBezTo>
                    <a:cubicBezTo>
                      <a:pt x="221" y="536"/>
                      <a:pt x="246" y="472"/>
                      <a:pt x="317" y="575"/>
                    </a:cubicBezTo>
                    <a:cubicBezTo>
                      <a:pt x="345" y="616"/>
                      <a:pt x="380" y="670"/>
                      <a:pt x="368" y="715"/>
                    </a:cubicBezTo>
                    <a:cubicBezTo>
                      <a:pt x="346" y="769"/>
                      <a:pt x="257" y="798"/>
                      <a:pt x="236" y="868"/>
                    </a:cubicBezTo>
                    <a:cubicBezTo>
                      <a:pt x="209" y="931"/>
                      <a:pt x="260" y="957"/>
                      <a:pt x="279" y="987"/>
                    </a:cubicBezTo>
                    <a:cubicBezTo>
                      <a:pt x="359" y="1010"/>
                      <a:pt x="330" y="1067"/>
                      <a:pt x="365" y="1090"/>
                    </a:cubicBezTo>
                    <a:cubicBezTo>
                      <a:pt x="406" y="1105"/>
                      <a:pt x="420" y="1065"/>
                      <a:pt x="457" y="1088"/>
                    </a:cubicBezTo>
                    <a:cubicBezTo>
                      <a:pt x="467" y="1094"/>
                      <a:pt x="454" y="1140"/>
                      <a:pt x="465" y="1186"/>
                    </a:cubicBezTo>
                    <a:cubicBezTo>
                      <a:pt x="482" y="1234"/>
                      <a:pt x="524" y="1296"/>
                      <a:pt x="542" y="1337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41" name="Freeform 76"/>
              <p:cNvSpPr>
                <a:spLocks/>
              </p:cNvSpPr>
              <p:nvPr/>
            </p:nvSpPr>
            <p:spPr bwMode="auto">
              <a:xfrm>
                <a:off x="1157" y="1863"/>
                <a:ext cx="128" cy="167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5" y="99"/>
                  </a:cxn>
                  <a:cxn ang="0">
                    <a:pos x="72" y="236"/>
                  </a:cxn>
                  <a:cxn ang="0">
                    <a:pos x="93" y="399"/>
                  </a:cxn>
                  <a:cxn ang="0">
                    <a:pos x="294" y="499"/>
                  </a:cxn>
                  <a:cxn ang="0">
                    <a:pos x="218" y="686"/>
                  </a:cxn>
                  <a:cxn ang="0">
                    <a:pos x="313" y="791"/>
                  </a:cxn>
                  <a:cxn ang="0">
                    <a:pos x="352" y="974"/>
                  </a:cxn>
                  <a:cxn ang="0">
                    <a:pos x="508" y="828"/>
                  </a:cxn>
                  <a:cxn ang="0">
                    <a:pos x="586" y="739"/>
                  </a:cxn>
                  <a:cxn ang="0">
                    <a:pos x="591" y="659"/>
                  </a:cxn>
                  <a:cxn ang="0">
                    <a:pos x="693" y="613"/>
                  </a:cxn>
                  <a:cxn ang="0">
                    <a:pos x="663" y="502"/>
                  </a:cxn>
                  <a:cxn ang="0">
                    <a:pos x="745" y="497"/>
                  </a:cxn>
                  <a:cxn ang="0">
                    <a:pos x="727" y="418"/>
                  </a:cxn>
                  <a:cxn ang="0">
                    <a:pos x="559" y="206"/>
                  </a:cxn>
                  <a:cxn ang="0">
                    <a:pos x="369" y="140"/>
                  </a:cxn>
                  <a:cxn ang="0">
                    <a:pos x="171" y="0"/>
                  </a:cxn>
                </a:cxnLst>
                <a:rect l="0" t="0" r="r" b="b"/>
                <a:pathLst>
                  <a:path w="750" h="974">
                    <a:moveTo>
                      <a:pt x="171" y="0"/>
                    </a:moveTo>
                    <a:cubicBezTo>
                      <a:pt x="124" y="54"/>
                      <a:pt x="31" y="53"/>
                      <a:pt x="15" y="99"/>
                    </a:cubicBezTo>
                    <a:cubicBezTo>
                      <a:pt x="0" y="149"/>
                      <a:pt x="36" y="172"/>
                      <a:pt x="72" y="236"/>
                    </a:cubicBezTo>
                    <a:cubicBezTo>
                      <a:pt x="79" y="291"/>
                      <a:pt x="52" y="352"/>
                      <a:pt x="93" y="399"/>
                    </a:cubicBezTo>
                    <a:cubicBezTo>
                      <a:pt x="142" y="455"/>
                      <a:pt x="277" y="442"/>
                      <a:pt x="294" y="499"/>
                    </a:cubicBezTo>
                    <a:cubicBezTo>
                      <a:pt x="323" y="554"/>
                      <a:pt x="189" y="613"/>
                      <a:pt x="218" y="686"/>
                    </a:cubicBezTo>
                    <a:cubicBezTo>
                      <a:pt x="225" y="736"/>
                      <a:pt x="273" y="762"/>
                      <a:pt x="313" y="791"/>
                    </a:cubicBezTo>
                    <a:cubicBezTo>
                      <a:pt x="326" y="834"/>
                      <a:pt x="304" y="869"/>
                      <a:pt x="352" y="974"/>
                    </a:cubicBezTo>
                    <a:cubicBezTo>
                      <a:pt x="418" y="965"/>
                      <a:pt x="467" y="930"/>
                      <a:pt x="508" y="828"/>
                    </a:cubicBezTo>
                    <a:cubicBezTo>
                      <a:pt x="523" y="778"/>
                      <a:pt x="569" y="775"/>
                      <a:pt x="586" y="739"/>
                    </a:cubicBezTo>
                    <a:cubicBezTo>
                      <a:pt x="599" y="716"/>
                      <a:pt x="574" y="680"/>
                      <a:pt x="591" y="659"/>
                    </a:cubicBezTo>
                    <a:cubicBezTo>
                      <a:pt x="609" y="639"/>
                      <a:pt x="675" y="653"/>
                      <a:pt x="693" y="613"/>
                    </a:cubicBezTo>
                    <a:cubicBezTo>
                      <a:pt x="705" y="572"/>
                      <a:pt x="649" y="534"/>
                      <a:pt x="663" y="502"/>
                    </a:cubicBezTo>
                    <a:cubicBezTo>
                      <a:pt x="677" y="478"/>
                      <a:pt x="724" y="518"/>
                      <a:pt x="745" y="497"/>
                    </a:cubicBezTo>
                    <a:cubicBezTo>
                      <a:pt x="750" y="482"/>
                      <a:pt x="743" y="440"/>
                      <a:pt x="727" y="418"/>
                    </a:cubicBezTo>
                    <a:cubicBezTo>
                      <a:pt x="679" y="341"/>
                      <a:pt x="626" y="252"/>
                      <a:pt x="559" y="206"/>
                    </a:cubicBezTo>
                    <a:cubicBezTo>
                      <a:pt x="496" y="184"/>
                      <a:pt x="432" y="175"/>
                      <a:pt x="369" y="140"/>
                    </a:cubicBezTo>
                    <a:cubicBezTo>
                      <a:pt x="303" y="93"/>
                      <a:pt x="237" y="46"/>
                      <a:pt x="171" y="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42" name="Freeform 77"/>
              <p:cNvSpPr>
                <a:spLocks/>
              </p:cNvSpPr>
              <p:nvPr/>
            </p:nvSpPr>
            <p:spPr bwMode="auto">
              <a:xfrm>
                <a:off x="1217" y="1910"/>
                <a:ext cx="186" cy="180"/>
              </a:xfrm>
              <a:custGeom>
                <a:avLst/>
                <a:gdLst/>
                <a:ahLst/>
                <a:cxnLst>
                  <a:cxn ang="0">
                    <a:pos x="0" y="696"/>
                  </a:cxn>
                  <a:cxn ang="0">
                    <a:pos x="12" y="722"/>
                  </a:cxn>
                  <a:cxn ang="0">
                    <a:pos x="16" y="918"/>
                  </a:cxn>
                  <a:cxn ang="0">
                    <a:pos x="16" y="918"/>
                  </a:cxn>
                  <a:cxn ang="0">
                    <a:pos x="19" y="919"/>
                  </a:cxn>
                  <a:cxn ang="0">
                    <a:pos x="241" y="1036"/>
                  </a:cxn>
                  <a:cxn ang="0">
                    <a:pos x="450" y="992"/>
                  </a:cxn>
                  <a:cxn ang="0">
                    <a:pos x="450" y="992"/>
                  </a:cxn>
                  <a:cxn ang="0">
                    <a:pos x="450" y="992"/>
                  </a:cxn>
                  <a:cxn ang="0">
                    <a:pos x="450" y="992"/>
                  </a:cxn>
                  <a:cxn ang="0">
                    <a:pos x="588" y="959"/>
                  </a:cxn>
                  <a:cxn ang="0">
                    <a:pos x="658" y="832"/>
                  </a:cxn>
                  <a:cxn ang="0">
                    <a:pos x="811" y="933"/>
                  </a:cxn>
                  <a:cxn ang="0">
                    <a:pos x="989" y="1019"/>
                  </a:cxn>
                  <a:cxn ang="0">
                    <a:pos x="1076" y="972"/>
                  </a:cxn>
                  <a:cxn ang="0">
                    <a:pos x="1085" y="860"/>
                  </a:cxn>
                  <a:cxn ang="0">
                    <a:pos x="1057" y="779"/>
                  </a:cxn>
                  <a:cxn ang="0">
                    <a:pos x="862" y="550"/>
                  </a:cxn>
                  <a:cxn ang="0">
                    <a:pos x="899" y="445"/>
                  </a:cxn>
                  <a:cxn ang="0">
                    <a:pos x="756" y="312"/>
                  </a:cxn>
                  <a:cxn ang="0">
                    <a:pos x="737" y="148"/>
                  </a:cxn>
                  <a:cxn ang="0">
                    <a:pos x="676" y="91"/>
                  </a:cxn>
                  <a:cxn ang="0">
                    <a:pos x="621" y="7"/>
                  </a:cxn>
                  <a:cxn ang="0">
                    <a:pos x="611" y="3"/>
                  </a:cxn>
                  <a:cxn ang="0">
                    <a:pos x="542" y="28"/>
                  </a:cxn>
                  <a:cxn ang="0">
                    <a:pos x="523" y="84"/>
                  </a:cxn>
                  <a:cxn ang="0">
                    <a:pos x="485" y="31"/>
                  </a:cxn>
                  <a:cxn ang="0">
                    <a:pos x="384" y="157"/>
                  </a:cxn>
                  <a:cxn ang="0">
                    <a:pos x="393" y="219"/>
                  </a:cxn>
                  <a:cxn ang="0">
                    <a:pos x="311" y="224"/>
                  </a:cxn>
                  <a:cxn ang="0">
                    <a:pos x="341" y="335"/>
                  </a:cxn>
                  <a:cxn ang="0">
                    <a:pos x="239" y="381"/>
                  </a:cxn>
                  <a:cxn ang="0">
                    <a:pos x="234" y="461"/>
                  </a:cxn>
                  <a:cxn ang="0">
                    <a:pos x="156" y="550"/>
                  </a:cxn>
                  <a:cxn ang="0">
                    <a:pos x="0" y="696"/>
                  </a:cxn>
                </a:cxnLst>
                <a:rect l="0" t="0" r="r" b="b"/>
                <a:pathLst>
                  <a:path w="1085" h="1047">
                    <a:moveTo>
                      <a:pt x="0" y="696"/>
                    </a:moveTo>
                    <a:cubicBezTo>
                      <a:pt x="3" y="704"/>
                      <a:pt x="7" y="713"/>
                      <a:pt x="12" y="722"/>
                    </a:cubicBezTo>
                    <a:cubicBezTo>
                      <a:pt x="50" y="763"/>
                      <a:pt x="33" y="845"/>
                      <a:pt x="16" y="918"/>
                    </a:cubicBezTo>
                    <a:cubicBezTo>
                      <a:pt x="16" y="918"/>
                      <a:pt x="16" y="918"/>
                      <a:pt x="16" y="918"/>
                    </a:cubicBezTo>
                    <a:cubicBezTo>
                      <a:pt x="17" y="919"/>
                      <a:pt x="18" y="919"/>
                      <a:pt x="19" y="919"/>
                    </a:cubicBezTo>
                    <a:cubicBezTo>
                      <a:pt x="93" y="958"/>
                      <a:pt x="159" y="1023"/>
                      <a:pt x="241" y="1036"/>
                    </a:cubicBezTo>
                    <a:cubicBezTo>
                      <a:pt x="312" y="1047"/>
                      <a:pt x="381" y="1010"/>
                      <a:pt x="450" y="992"/>
                    </a:cubicBezTo>
                    <a:cubicBezTo>
                      <a:pt x="450" y="992"/>
                      <a:pt x="450" y="992"/>
                      <a:pt x="450" y="992"/>
                    </a:cubicBezTo>
                    <a:cubicBezTo>
                      <a:pt x="450" y="992"/>
                      <a:pt x="450" y="992"/>
                      <a:pt x="450" y="992"/>
                    </a:cubicBezTo>
                    <a:cubicBezTo>
                      <a:pt x="450" y="992"/>
                      <a:pt x="450" y="992"/>
                      <a:pt x="450" y="992"/>
                    </a:cubicBezTo>
                    <a:cubicBezTo>
                      <a:pt x="507" y="981"/>
                      <a:pt x="555" y="976"/>
                      <a:pt x="588" y="959"/>
                    </a:cubicBezTo>
                    <a:cubicBezTo>
                      <a:pt x="633" y="935"/>
                      <a:pt x="608" y="840"/>
                      <a:pt x="658" y="832"/>
                    </a:cubicBezTo>
                    <a:cubicBezTo>
                      <a:pt x="729" y="820"/>
                      <a:pt x="763" y="877"/>
                      <a:pt x="811" y="933"/>
                    </a:cubicBezTo>
                    <a:cubicBezTo>
                      <a:pt x="856" y="973"/>
                      <a:pt x="931" y="1014"/>
                      <a:pt x="989" y="1019"/>
                    </a:cubicBezTo>
                    <a:cubicBezTo>
                      <a:pt x="1024" y="1013"/>
                      <a:pt x="1056" y="1001"/>
                      <a:pt x="1076" y="972"/>
                    </a:cubicBezTo>
                    <a:cubicBezTo>
                      <a:pt x="1079" y="935"/>
                      <a:pt x="1082" y="898"/>
                      <a:pt x="1085" y="860"/>
                    </a:cubicBezTo>
                    <a:cubicBezTo>
                      <a:pt x="1080" y="831"/>
                      <a:pt x="1072" y="803"/>
                      <a:pt x="1057" y="779"/>
                    </a:cubicBezTo>
                    <a:cubicBezTo>
                      <a:pt x="1008" y="693"/>
                      <a:pt x="864" y="597"/>
                      <a:pt x="862" y="550"/>
                    </a:cubicBezTo>
                    <a:cubicBezTo>
                      <a:pt x="858" y="519"/>
                      <a:pt x="924" y="497"/>
                      <a:pt x="899" y="445"/>
                    </a:cubicBezTo>
                    <a:cubicBezTo>
                      <a:pt x="859" y="327"/>
                      <a:pt x="797" y="367"/>
                      <a:pt x="756" y="312"/>
                    </a:cubicBezTo>
                    <a:cubicBezTo>
                      <a:pt x="727" y="267"/>
                      <a:pt x="777" y="190"/>
                      <a:pt x="737" y="148"/>
                    </a:cubicBezTo>
                    <a:cubicBezTo>
                      <a:pt x="716" y="129"/>
                      <a:pt x="696" y="116"/>
                      <a:pt x="676" y="91"/>
                    </a:cubicBezTo>
                    <a:cubicBezTo>
                      <a:pt x="650" y="53"/>
                      <a:pt x="634" y="12"/>
                      <a:pt x="621" y="7"/>
                    </a:cubicBezTo>
                    <a:cubicBezTo>
                      <a:pt x="618" y="6"/>
                      <a:pt x="613" y="3"/>
                      <a:pt x="611" y="3"/>
                    </a:cubicBezTo>
                    <a:cubicBezTo>
                      <a:pt x="597" y="0"/>
                      <a:pt x="579" y="22"/>
                      <a:pt x="542" y="28"/>
                    </a:cubicBezTo>
                    <a:cubicBezTo>
                      <a:pt x="526" y="39"/>
                      <a:pt x="539" y="72"/>
                      <a:pt x="523" y="84"/>
                    </a:cubicBezTo>
                    <a:cubicBezTo>
                      <a:pt x="511" y="67"/>
                      <a:pt x="505" y="20"/>
                      <a:pt x="485" y="31"/>
                    </a:cubicBezTo>
                    <a:cubicBezTo>
                      <a:pt x="436" y="58"/>
                      <a:pt x="444" y="125"/>
                      <a:pt x="384" y="157"/>
                    </a:cubicBezTo>
                    <a:cubicBezTo>
                      <a:pt x="393" y="179"/>
                      <a:pt x="397" y="207"/>
                      <a:pt x="393" y="219"/>
                    </a:cubicBezTo>
                    <a:cubicBezTo>
                      <a:pt x="372" y="240"/>
                      <a:pt x="325" y="200"/>
                      <a:pt x="311" y="224"/>
                    </a:cubicBezTo>
                    <a:cubicBezTo>
                      <a:pt x="297" y="256"/>
                      <a:pt x="353" y="294"/>
                      <a:pt x="341" y="335"/>
                    </a:cubicBezTo>
                    <a:cubicBezTo>
                      <a:pt x="323" y="375"/>
                      <a:pt x="257" y="361"/>
                      <a:pt x="239" y="381"/>
                    </a:cubicBezTo>
                    <a:cubicBezTo>
                      <a:pt x="222" y="402"/>
                      <a:pt x="247" y="438"/>
                      <a:pt x="234" y="461"/>
                    </a:cubicBezTo>
                    <a:cubicBezTo>
                      <a:pt x="217" y="497"/>
                      <a:pt x="171" y="500"/>
                      <a:pt x="156" y="550"/>
                    </a:cubicBezTo>
                    <a:cubicBezTo>
                      <a:pt x="115" y="652"/>
                      <a:pt x="66" y="687"/>
                      <a:pt x="0" y="696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43" name="Freeform 78"/>
              <p:cNvSpPr>
                <a:spLocks/>
              </p:cNvSpPr>
              <p:nvPr/>
            </p:nvSpPr>
            <p:spPr bwMode="auto">
              <a:xfrm>
                <a:off x="1174" y="1783"/>
                <a:ext cx="148" cy="154"/>
              </a:xfrm>
              <a:custGeom>
                <a:avLst/>
                <a:gdLst/>
                <a:ahLst/>
                <a:cxnLst>
                  <a:cxn ang="0">
                    <a:pos x="204" y="42"/>
                  </a:cxn>
                  <a:cxn ang="0">
                    <a:pos x="0" y="140"/>
                  </a:cxn>
                  <a:cxn ang="0">
                    <a:pos x="86" y="295"/>
                  </a:cxn>
                  <a:cxn ang="0">
                    <a:pos x="73" y="464"/>
                  </a:cxn>
                  <a:cxn ang="0">
                    <a:pos x="271" y="604"/>
                  </a:cxn>
                  <a:cxn ang="0">
                    <a:pos x="461" y="670"/>
                  </a:cxn>
                  <a:cxn ang="0">
                    <a:pos x="629" y="882"/>
                  </a:cxn>
                  <a:cxn ang="0">
                    <a:pos x="638" y="899"/>
                  </a:cxn>
                  <a:cxn ang="0">
                    <a:pos x="739" y="773"/>
                  </a:cxn>
                  <a:cxn ang="0">
                    <a:pos x="777" y="826"/>
                  </a:cxn>
                  <a:cxn ang="0">
                    <a:pos x="796" y="770"/>
                  </a:cxn>
                  <a:cxn ang="0">
                    <a:pos x="864" y="745"/>
                  </a:cxn>
                  <a:cxn ang="0">
                    <a:pos x="733" y="639"/>
                  </a:cxn>
                  <a:cxn ang="0">
                    <a:pos x="633" y="572"/>
                  </a:cxn>
                  <a:cxn ang="0">
                    <a:pos x="652" y="313"/>
                  </a:cxn>
                  <a:cxn ang="0">
                    <a:pos x="586" y="221"/>
                  </a:cxn>
                  <a:cxn ang="0">
                    <a:pos x="525" y="143"/>
                  </a:cxn>
                  <a:cxn ang="0">
                    <a:pos x="413" y="22"/>
                  </a:cxn>
                  <a:cxn ang="0">
                    <a:pos x="357" y="60"/>
                  </a:cxn>
                  <a:cxn ang="0">
                    <a:pos x="270" y="10"/>
                  </a:cxn>
                  <a:cxn ang="0">
                    <a:pos x="204" y="42"/>
                  </a:cxn>
                </a:cxnLst>
                <a:rect l="0" t="0" r="r" b="b"/>
                <a:pathLst>
                  <a:path w="864" h="899">
                    <a:moveTo>
                      <a:pt x="204" y="42"/>
                    </a:moveTo>
                    <a:cubicBezTo>
                      <a:pt x="148" y="94"/>
                      <a:pt x="29" y="98"/>
                      <a:pt x="0" y="140"/>
                    </a:cubicBezTo>
                    <a:cubicBezTo>
                      <a:pt x="6" y="193"/>
                      <a:pt x="54" y="206"/>
                      <a:pt x="86" y="295"/>
                    </a:cubicBezTo>
                    <a:cubicBezTo>
                      <a:pt x="112" y="383"/>
                      <a:pt x="100" y="432"/>
                      <a:pt x="73" y="464"/>
                    </a:cubicBezTo>
                    <a:cubicBezTo>
                      <a:pt x="139" y="510"/>
                      <a:pt x="205" y="557"/>
                      <a:pt x="271" y="604"/>
                    </a:cubicBezTo>
                    <a:cubicBezTo>
                      <a:pt x="334" y="639"/>
                      <a:pt x="398" y="648"/>
                      <a:pt x="461" y="670"/>
                    </a:cubicBezTo>
                    <a:cubicBezTo>
                      <a:pt x="528" y="716"/>
                      <a:pt x="581" y="805"/>
                      <a:pt x="629" y="882"/>
                    </a:cubicBezTo>
                    <a:cubicBezTo>
                      <a:pt x="633" y="887"/>
                      <a:pt x="636" y="892"/>
                      <a:pt x="638" y="899"/>
                    </a:cubicBezTo>
                    <a:cubicBezTo>
                      <a:pt x="698" y="867"/>
                      <a:pt x="690" y="800"/>
                      <a:pt x="739" y="773"/>
                    </a:cubicBezTo>
                    <a:cubicBezTo>
                      <a:pt x="759" y="762"/>
                      <a:pt x="765" y="809"/>
                      <a:pt x="777" y="826"/>
                    </a:cubicBezTo>
                    <a:cubicBezTo>
                      <a:pt x="793" y="814"/>
                      <a:pt x="780" y="781"/>
                      <a:pt x="796" y="770"/>
                    </a:cubicBezTo>
                    <a:cubicBezTo>
                      <a:pt x="833" y="764"/>
                      <a:pt x="851" y="743"/>
                      <a:pt x="864" y="745"/>
                    </a:cubicBezTo>
                    <a:cubicBezTo>
                      <a:pt x="797" y="720"/>
                      <a:pt x="751" y="686"/>
                      <a:pt x="733" y="639"/>
                    </a:cubicBezTo>
                    <a:cubicBezTo>
                      <a:pt x="695" y="634"/>
                      <a:pt x="659" y="616"/>
                      <a:pt x="633" y="572"/>
                    </a:cubicBezTo>
                    <a:cubicBezTo>
                      <a:pt x="611" y="489"/>
                      <a:pt x="639" y="400"/>
                      <a:pt x="652" y="313"/>
                    </a:cubicBezTo>
                    <a:cubicBezTo>
                      <a:pt x="652" y="271"/>
                      <a:pt x="625" y="240"/>
                      <a:pt x="586" y="221"/>
                    </a:cubicBezTo>
                    <a:cubicBezTo>
                      <a:pt x="511" y="185"/>
                      <a:pt x="523" y="169"/>
                      <a:pt x="525" y="143"/>
                    </a:cubicBezTo>
                    <a:cubicBezTo>
                      <a:pt x="533" y="101"/>
                      <a:pt x="469" y="72"/>
                      <a:pt x="413" y="22"/>
                    </a:cubicBezTo>
                    <a:cubicBezTo>
                      <a:pt x="406" y="36"/>
                      <a:pt x="391" y="50"/>
                      <a:pt x="357" y="60"/>
                    </a:cubicBezTo>
                    <a:cubicBezTo>
                      <a:pt x="322" y="72"/>
                      <a:pt x="301" y="39"/>
                      <a:pt x="270" y="10"/>
                    </a:cubicBezTo>
                    <a:cubicBezTo>
                      <a:pt x="259" y="0"/>
                      <a:pt x="231" y="32"/>
                      <a:pt x="204" y="42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44" name="Freeform 79"/>
              <p:cNvSpPr>
                <a:spLocks/>
              </p:cNvSpPr>
              <p:nvPr/>
            </p:nvSpPr>
            <p:spPr bwMode="auto">
              <a:xfrm>
                <a:off x="1267" y="1546"/>
                <a:ext cx="179" cy="155"/>
              </a:xfrm>
              <a:custGeom>
                <a:avLst/>
                <a:gdLst/>
                <a:ahLst/>
                <a:cxnLst>
                  <a:cxn ang="0">
                    <a:pos x="455" y="0"/>
                  </a:cxn>
                  <a:cxn ang="0">
                    <a:pos x="346" y="55"/>
                  </a:cxn>
                  <a:cxn ang="0">
                    <a:pos x="161" y="240"/>
                  </a:cxn>
                  <a:cxn ang="0">
                    <a:pos x="83" y="454"/>
                  </a:cxn>
                  <a:cxn ang="0">
                    <a:pos x="7" y="591"/>
                  </a:cxn>
                  <a:cxn ang="0">
                    <a:pos x="29" y="680"/>
                  </a:cxn>
                  <a:cxn ang="0">
                    <a:pos x="0" y="736"/>
                  </a:cxn>
                  <a:cxn ang="0">
                    <a:pos x="268" y="822"/>
                  </a:cxn>
                  <a:cxn ang="0">
                    <a:pos x="409" y="727"/>
                  </a:cxn>
                  <a:cxn ang="0">
                    <a:pos x="571" y="875"/>
                  </a:cxn>
                  <a:cxn ang="0">
                    <a:pos x="868" y="830"/>
                  </a:cxn>
                  <a:cxn ang="0">
                    <a:pos x="965" y="733"/>
                  </a:cxn>
                  <a:cxn ang="0">
                    <a:pos x="1042" y="611"/>
                  </a:cxn>
                  <a:cxn ang="0">
                    <a:pos x="897" y="403"/>
                  </a:cxn>
                  <a:cxn ang="0">
                    <a:pos x="701" y="369"/>
                  </a:cxn>
                  <a:cxn ang="0">
                    <a:pos x="565" y="91"/>
                  </a:cxn>
                  <a:cxn ang="0">
                    <a:pos x="455" y="0"/>
                  </a:cxn>
                </a:cxnLst>
                <a:rect l="0" t="0" r="r" b="b"/>
                <a:pathLst>
                  <a:path w="1049" h="904">
                    <a:moveTo>
                      <a:pt x="455" y="0"/>
                    </a:moveTo>
                    <a:cubicBezTo>
                      <a:pt x="433" y="30"/>
                      <a:pt x="392" y="43"/>
                      <a:pt x="346" y="55"/>
                    </a:cubicBezTo>
                    <a:cubicBezTo>
                      <a:pt x="304" y="144"/>
                      <a:pt x="187" y="117"/>
                      <a:pt x="161" y="240"/>
                    </a:cubicBezTo>
                    <a:cubicBezTo>
                      <a:pt x="16" y="369"/>
                      <a:pt x="88" y="295"/>
                      <a:pt x="83" y="454"/>
                    </a:cubicBezTo>
                    <a:cubicBezTo>
                      <a:pt x="70" y="504"/>
                      <a:pt x="18" y="539"/>
                      <a:pt x="7" y="591"/>
                    </a:cubicBezTo>
                    <a:cubicBezTo>
                      <a:pt x="4" y="626"/>
                      <a:pt x="27" y="646"/>
                      <a:pt x="29" y="680"/>
                    </a:cubicBezTo>
                    <a:cubicBezTo>
                      <a:pt x="30" y="696"/>
                      <a:pt x="13" y="710"/>
                      <a:pt x="0" y="736"/>
                    </a:cubicBezTo>
                    <a:cubicBezTo>
                      <a:pt x="93" y="786"/>
                      <a:pt x="181" y="813"/>
                      <a:pt x="268" y="822"/>
                    </a:cubicBezTo>
                    <a:cubicBezTo>
                      <a:pt x="348" y="803"/>
                      <a:pt x="362" y="712"/>
                      <a:pt x="409" y="727"/>
                    </a:cubicBezTo>
                    <a:cubicBezTo>
                      <a:pt x="473" y="758"/>
                      <a:pt x="473" y="866"/>
                      <a:pt x="571" y="875"/>
                    </a:cubicBezTo>
                    <a:cubicBezTo>
                      <a:pt x="686" y="904"/>
                      <a:pt x="801" y="823"/>
                      <a:pt x="868" y="830"/>
                    </a:cubicBezTo>
                    <a:cubicBezTo>
                      <a:pt x="868" y="774"/>
                      <a:pt x="898" y="740"/>
                      <a:pt x="965" y="733"/>
                    </a:cubicBezTo>
                    <a:cubicBezTo>
                      <a:pt x="1039" y="720"/>
                      <a:pt x="1049" y="673"/>
                      <a:pt x="1042" y="611"/>
                    </a:cubicBezTo>
                    <a:cubicBezTo>
                      <a:pt x="954" y="548"/>
                      <a:pt x="934" y="438"/>
                      <a:pt x="897" y="403"/>
                    </a:cubicBezTo>
                    <a:cubicBezTo>
                      <a:pt x="870" y="372"/>
                      <a:pt x="830" y="438"/>
                      <a:pt x="701" y="369"/>
                    </a:cubicBezTo>
                    <a:cubicBezTo>
                      <a:pt x="642" y="284"/>
                      <a:pt x="606" y="186"/>
                      <a:pt x="565" y="91"/>
                    </a:cubicBezTo>
                    <a:cubicBezTo>
                      <a:pt x="545" y="54"/>
                      <a:pt x="501" y="29"/>
                      <a:pt x="455" y="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45" name="Freeform 80"/>
              <p:cNvSpPr>
                <a:spLocks/>
              </p:cNvSpPr>
              <p:nvPr/>
            </p:nvSpPr>
            <p:spPr bwMode="auto">
              <a:xfrm>
                <a:off x="1154" y="1645"/>
                <a:ext cx="162" cy="151"/>
              </a:xfrm>
              <a:custGeom>
                <a:avLst/>
                <a:gdLst/>
                <a:ahLst/>
                <a:cxnLst>
                  <a:cxn ang="0">
                    <a:pos x="657" y="163"/>
                  </a:cxn>
                  <a:cxn ang="0">
                    <a:pos x="646" y="189"/>
                  </a:cxn>
                  <a:cxn ang="0">
                    <a:pos x="475" y="195"/>
                  </a:cxn>
                  <a:cxn ang="0">
                    <a:pos x="345" y="0"/>
                  </a:cxn>
                  <a:cxn ang="0">
                    <a:pos x="272" y="87"/>
                  </a:cxn>
                  <a:cxn ang="0">
                    <a:pos x="107" y="214"/>
                  </a:cxn>
                  <a:cxn ang="0">
                    <a:pos x="218" y="423"/>
                  </a:cxn>
                  <a:cxn ang="0">
                    <a:pos x="412" y="686"/>
                  </a:cxn>
                  <a:cxn ang="0">
                    <a:pos x="320" y="849"/>
                  </a:cxn>
                  <a:cxn ang="0">
                    <a:pos x="318" y="850"/>
                  </a:cxn>
                  <a:cxn ang="0">
                    <a:pos x="384" y="818"/>
                  </a:cxn>
                  <a:cxn ang="0">
                    <a:pos x="471" y="868"/>
                  </a:cxn>
                  <a:cxn ang="0">
                    <a:pos x="540" y="776"/>
                  </a:cxn>
                  <a:cxn ang="0">
                    <a:pos x="630" y="766"/>
                  </a:cxn>
                  <a:cxn ang="0">
                    <a:pos x="655" y="684"/>
                  </a:cxn>
                  <a:cxn ang="0">
                    <a:pos x="797" y="725"/>
                  </a:cxn>
                  <a:cxn ang="0">
                    <a:pos x="878" y="625"/>
                  </a:cxn>
                  <a:cxn ang="0">
                    <a:pos x="868" y="487"/>
                  </a:cxn>
                  <a:cxn ang="0">
                    <a:pos x="940" y="373"/>
                  </a:cxn>
                  <a:cxn ang="0">
                    <a:pos x="926" y="260"/>
                  </a:cxn>
                  <a:cxn ang="0">
                    <a:pos x="921" y="249"/>
                  </a:cxn>
                  <a:cxn ang="0">
                    <a:pos x="657" y="163"/>
                  </a:cxn>
                </a:cxnLst>
                <a:rect l="0" t="0" r="r" b="b"/>
                <a:pathLst>
                  <a:path w="945" h="880">
                    <a:moveTo>
                      <a:pt x="657" y="163"/>
                    </a:moveTo>
                    <a:cubicBezTo>
                      <a:pt x="653" y="170"/>
                      <a:pt x="649" y="179"/>
                      <a:pt x="646" y="189"/>
                    </a:cubicBezTo>
                    <a:cubicBezTo>
                      <a:pt x="617" y="218"/>
                      <a:pt x="507" y="222"/>
                      <a:pt x="475" y="195"/>
                    </a:cubicBezTo>
                    <a:cubicBezTo>
                      <a:pt x="415" y="144"/>
                      <a:pt x="431" y="3"/>
                      <a:pt x="345" y="0"/>
                    </a:cubicBezTo>
                    <a:cubicBezTo>
                      <a:pt x="318" y="12"/>
                      <a:pt x="308" y="43"/>
                      <a:pt x="272" y="87"/>
                    </a:cubicBezTo>
                    <a:cubicBezTo>
                      <a:pt x="226" y="124"/>
                      <a:pt x="153" y="150"/>
                      <a:pt x="107" y="214"/>
                    </a:cubicBezTo>
                    <a:cubicBezTo>
                      <a:pt x="0" y="402"/>
                      <a:pt x="187" y="375"/>
                      <a:pt x="218" y="423"/>
                    </a:cubicBezTo>
                    <a:cubicBezTo>
                      <a:pt x="299" y="499"/>
                      <a:pt x="374" y="579"/>
                      <a:pt x="412" y="686"/>
                    </a:cubicBezTo>
                    <a:cubicBezTo>
                      <a:pt x="439" y="751"/>
                      <a:pt x="263" y="771"/>
                      <a:pt x="320" y="849"/>
                    </a:cubicBezTo>
                    <a:cubicBezTo>
                      <a:pt x="320" y="849"/>
                      <a:pt x="319" y="850"/>
                      <a:pt x="318" y="850"/>
                    </a:cubicBezTo>
                    <a:cubicBezTo>
                      <a:pt x="345" y="840"/>
                      <a:pt x="373" y="808"/>
                      <a:pt x="384" y="818"/>
                    </a:cubicBezTo>
                    <a:cubicBezTo>
                      <a:pt x="415" y="847"/>
                      <a:pt x="436" y="880"/>
                      <a:pt x="471" y="868"/>
                    </a:cubicBezTo>
                    <a:cubicBezTo>
                      <a:pt x="551" y="845"/>
                      <a:pt x="524" y="799"/>
                      <a:pt x="540" y="776"/>
                    </a:cubicBezTo>
                    <a:cubicBezTo>
                      <a:pt x="565" y="756"/>
                      <a:pt x="601" y="778"/>
                      <a:pt x="630" y="766"/>
                    </a:cubicBezTo>
                    <a:cubicBezTo>
                      <a:pt x="661" y="742"/>
                      <a:pt x="631" y="697"/>
                      <a:pt x="655" y="684"/>
                    </a:cubicBezTo>
                    <a:cubicBezTo>
                      <a:pt x="678" y="675"/>
                      <a:pt x="722" y="748"/>
                      <a:pt x="797" y="725"/>
                    </a:cubicBezTo>
                    <a:cubicBezTo>
                      <a:pt x="829" y="694"/>
                      <a:pt x="835" y="650"/>
                      <a:pt x="878" y="625"/>
                    </a:cubicBezTo>
                    <a:cubicBezTo>
                      <a:pt x="928" y="567"/>
                      <a:pt x="864" y="522"/>
                      <a:pt x="868" y="487"/>
                    </a:cubicBezTo>
                    <a:cubicBezTo>
                      <a:pt x="878" y="455"/>
                      <a:pt x="930" y="418"/>
                      <a:pt x="940" y="373"/>
                    </a:cubicBezTo>
                    <a:cubicBezTo>
                      <a:pt x="945" y="336"/>
                      <a:pt x="939" y="298"/>
                      <a:pt x="926" y="260"/>
                    </a:cubicBezTo>
                    <a:cubicBezTo>
                      <a:pt x="924" y="257"/>
                      <a:pt x="923" y="253"/>
                      <a:pt x="921" y="249"/>
                    </a:cubicBezTo>
                    <a:cubicBezTo>
                      <a:pt x="836" y="239"/>
                      <a:pt x="748" y="213"/>
                      <a:pt x="657" y="16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46" name="Freeform 81"/>
              <p:cNvSpPr>
                <a:spLocks/>
              </p:cNvSpPr>
              <p:nvPr/>
            </p:nvSpPr>
            <p:spPr bwMode="auto">
              <a:xfrm>
                <a:off x="1321" y="1348"/>
                <a:ext cx="171" cy="216"/>
              </a:xfrm>
              <a:custGeom>
                <a:avLst/>
                <a:gdLst/>
                <a:ahLst/>
                <a:cxnLst>
                  <a:cxn ang="0">
                    <a:pos x="931" y="0"/>
                  </a:cxn>
                  <a:cxn ang="0">
                    <a:pos x="859" y="42"/>
                  </a:cxn>
                  <a:cxn ang="0">
                    <a:pos x="795" y="98"/>
                  </a:cxn>
                  <a:cxn ang="0">
                    <a:pos x="681" y="189"/>
                  </a:cxn>
                  <a:cxn ang="0">
                    <a:pos x="595" y="294"/>
                  </a:cxn>
                  <a:cxn ang="0">
                    <a:pos x="547" y="292"/>
                  </a:cxn>
                  <a:cxn ang="0">
                    <a:pos x="610" y="137"/>
                  </a:cxn>
                  <a:cxn ang="0">
                    <a:pos x="403" y="237"/>
                  </a:cxn>
                  <a:cxn ang="0">
                    <a:pos x="318" y="316"/>
                  </a:cxn>
                  <a:cxn ang="0">
                    <a:pos x="195" y="440"/>
                  </a:cxn>
                  <a:cxn ang="0">
                    <a:pos x="36" y="555"/>
                  </a:cxn>
                  <a:cxn ang="0">
                    <a:pos x="95" y="808"/>
                  </a:cxn>
                  <a:cxn ang="0">
                    <a:pos x="67" y="934"/>
                  </a:cxn>
                  <a:cxn ang="0">
                    <a:pos x="142" y="1034"/>
                  </a:cxn>
                  <a:cxn ang="0">
                    <a:pos x="139" y="1159"/>
                  </a:cxn>
                  <a:cxn ang="0">
                    <a:pos x="249" y="1250"/>
                  </a:cxn>
                  <a:cxn ang="0">
                    <a:pos x="253" y="1260"/>
                  </a:cxn>
                  <a:cxn ang="0">
                    <a:pos x="392" y="1183"/>
                  </a:cxn>
                  <a:cxn ang="0">
                    <a:pos x="411" y="1029"/>
                  </a:cxn>
                  <a:cxn ang="0">
                    <a:pos x="514" y="912"/>
                  </a:cxn>
                  <a:cxn ang="0">
                    <a:pos x="570" y="821"/>
                  </a:cxn>
                  <a:cxn ang="0">
                    <a:pos x="604" y="730"/>
                  </a:cxn>
                  <a:cxn ang="0">
                    <a:pos x="684" y="724"/>
                  </a:cxn>
                  <a:cxn ang="0">
                    <a:pos x="773" y="626"/>
                  </a:cxn>
                  <a:cxn ang="0">
                    <a:pos x="799" y="380"/>
                  </a:cxn>
                  <a:cxn ang="0">
                    <a:pos x="936" y="369"/>
                  </a:cxn>
                  <a:cxn ang="0">
                    <a:pos x="948" y="260"/>
                  </a:cxn>
                  <a:cxn ang="0">
                    <a:pos x="990" y="179"/>
                  </a:cxn>
                  <a:cxn ang="0">
                    <a:pos x="935" y="12"/>
                  </a:cxn>
                  <a:cxn ang="0">
                    <a:pos x="931" y="0"/>
                  </a:cxn>
                </a:cxnLst>
                <a:rect l="0" t="0" r="r" b="b"/>
                <a:pathLst>
                  <a:path w="999" h="1260">
                    <a:moveTo>
                      <a:pt x="931" y="0"/>
                    </a:moveTo>
                    <a:cubicBezTo>
                      <a:pt x="909" y="18"/>
                      <a:pt x="885" y="32"/>
                      <a:pt x="859" y="42"/>
                    </a:cubicBezTo>
                    <a:cubicBezTo>
                      <a:pt x="838" y="60"/>
                      <a:pt x="816" y="79"/>
                      <a:pt x="795" y="98"/>
                    </a:cubicBezTo>
                    <a:cubicBezTo>
                      <a:pt x="716" y="91"/>
                      <a:pt x="689" y="113"/>
                      <a:pt x="681" y="189"/>
                    </a:cubicBezTo>
                    <a:cubicBezTo>
                      <a:pt x="655" y="237"/>
                      <a:pt x="626" y="269"/>
                      <a:pt x="595" y="294"/>
                    </a:cubicBezTo>
                    <a:cubicBezTo>
                      <a:pt x="579" y="293"/>
                      <a:pt x="563" y="292"/>
                      <a:pt x="547" y="292"/>
                    </a:cubicBezTo>
                    <a:cubicBezTo>
                      <a:pt x="607" y="209"/>
                      <a:pt x="619" y="165"/>
                      <a:pt x="610" y="137"/>
                    </a:cubicBezTo>
                    <a:cubicBezTo>
                      <a:pt x="451" y="179"/>
                      <a:pt x="416" y="183"/>
                      <a:pt x="403" y="237"/>
                    </a:cubicBezTo>
                    <a:cubicBezTo>
                      <a:pt x="384" y="277"/>
                      <a:pt x="360" y="310"/>
                      <a:pt x="318" y="316"/>
                    </a:cubicBezTo>
                    <a:cubicBezTo>
                      <a:pt x="212" y="313"/>
                      <a:pt x="228" y="331"/>
                      <a:pt x="195" y="440"/>
                    </a:cubicBezTo>
                    <a:cubicBezTo>
                      <a:pt x="148" y="535"/>
                      <a:pt x="102" y="543"/>
                      <a:pt x="36" y="555"/>
                    </a:cubicBezTo>
                    <a:cubicBezTo>
                      <a:pt x="0" y="634"/>
                      <a:pt x="38" y="731"/>
                      <a:pt x="95" y="808"/>
                    </a:cubicBezTo>
                    <a:cubicBezTo>
                      <a:pt x="107" y="876"/>
                      <a:pt x="32" y="863"/>
                      <a:pt x="67" y="934"/>
                    </a:cubicBezTo>
                    <a:cubicBezTo>
                      <a:pt x="77" y="955"/>
                      <a:pt x="132" y="976"/>
                      <a:pt x="142" y="1034"/>
                    </a:cubicBezTo>
                    <a:cubicBezTo>
                      <a:pt x="161" y="1095"/>
                      <a:pt x="157" y="1133"/>
                      <a:pt x="139" y="1159"/>
                    </a:cubicBezTo>
                    <a:cubicBezTo>
                      <a:pt x="185" y="1188"/>
                      <a:pt x="229" y="1213"/>
                      <a:pt x="249" y="1250"/>
                    </a:cubicBezTo>
                    <a:cubicBezTo>
                      <a:pt x="250" y="1253"/>
                      <a:pt x="252" y="1257"/>
                      <a:pt x="253" y="1260"/>
                    </a:cubicBezTo>
                    <a:cubicBezTo>
                      <a:pt x="306" y="1238"/>
                      <a:pt x="365" y="1219"/>
                      <a:pt x="392" y="1183"/>
                    </a:cubicBezTo>
                    <a:cubicBezTo>
                      <a:pt x="461" y="1104"/>
                      <a:pt x="425" y="1079"/>
                      <a:pt x="411" y="1029"/>
                    </a:cubicBezTo>
                    <a:cubicBezTo>
                      <a:pt x="404" y="993"/>
                      <a:pt x="425" y="955"/>
                      <a:pt x="514" y="912"/>
                    </a:cubicBezTo>
                    <a:cubicBezTo>
                      <a:pt x="528" y="883"/>
                      <a:pt x="523" y="845"/>
                      <a:pt x="570" y="821"/>
                    </a:cubicBezTo>
                    <a:cubicBezTo>
                      <a:pt x="611" y="799"/>
                      <a:pt x="594" y="751"/>
                      <a:pt x="604" y="730"/>
                    </a:cubicBezTo>
                    <a:cubicBezTo>
                      <a:pt x="626" y="712"/>
                      <a:pt x="669" y="735"/>
                      <a:pt x="684" y="724"/>
                    </a:cubicBezTo>
                    <a:cubicBezTo>
                      <a:pt x="704" y="710"/>
                      <a:pt x="711" y="672"/>
                      <a:pt x="773" y="626"/>
                    </a:cubicBezTo>
                    <a:cubicBezTo>
                      <a:pt x="805" y="517"/>
                      <a:pt x="754" y="446"/>
                      <a:pt x="799" y="380"/>
                    </a:cubicBezTo>
                    <a:cubicBezTo>
                      <a:pt x="823" y="336"/>
                      <a:pt x="894" y="390"/>
                      <a:pt x="936" y="369"/>
                    </a:cubicBezTo>
                    <a:cubicBezTo>
                      <a:pt x="957" y="336"/>
                      <a:pt x="938" y="295"/>
                      <a:pt x="948" y="260"/>
                    </a:cubicBezTo>
                    <a:cubicBezTo>
                      <a:pt x="963" y="236"/>
                      <a:pt x="982" y="211"/>
                      <a:pt x="990" y="179"/>
                    </a:cubicBezTo>
                    <a:cubicBezTo>
                      <a:pt x="999" y="156"/>
                      <a:pt x="962" y="89"/>
                      <a:pt x="935" y="12"/>
                    </a:cubicBezTo>
                    <a:cubicBezTo>
                      <a:pt x="933" y="8"/>
                      <a:pt x="932" y="4"/>
                      <a:pt x="931" y="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47" name="Freeform 82"/>
              <p:cNvSpPr>
                <a:spLocks/>
              </p:cNvSpPr>
              <p:nvPr/>
            </p:nvSpPr>
            <p:spPr bwMode="auto">
              <a:xfrm>
                <a:off x="1480" y="1299"/>
                <a:ext cx="263" cy="248"/>
              </a:xfrm>
              <a:custGeom>
                <a:avLst/>
                <a:gdLst/>
                <a:ahLst/>
                <a:cxnLst>
                  <a:cxn ang="0">
                    <a:pos x="887" y="63"/>
                  </a:cxn>
                  <a:cxn ang="0">
                    <a:pos x="526" y="0"/>
                  </a:cxn>
                  <a:cxn ang="0">
                    <a:pos x="643" y="76"/>
                  </a:cxn>
                  <a:cxn ang="0">
                    <a:pos x="555" y="124"/>
                  </a:cxn>
                  <a:cxn ang="0">
                    <a:pos x="549" y="197"/>
                  </a:cxn>
                  <a:cxn ang="0">
                    <a:pos x="558" y="281"/>
                  </a:cxn>
                  <a:cxn ang="0">
                    <a:pos x="593" y="347"/>
                  </a:cxn>
                  <a:cxn ang="0">
                    <a:pos x="571" y="479"/>
                  </a:cxn>
                  <a:cxn ang="0">
                    <a:pos x="492" y="347"/>
                  </a:cxn>
                  <a:cxn ang="0">
                    <a:pos x="389" y="296"/>
                  </a:cxn>
                  <a:cxn ang="0">
                    <a:pos x="376" y="234"/>
                  </a:cxn>
                  <a:cxn ang="0">
                    <a:pos x="296" y="234"/>
                  </a:cxn>
                  <a:cxn ang="0">
                    <a:pos x="286" y="178"/>
                  </a:cxn>
                  <a:cxn ang="0">
                    <a:pos x="177" y="204"/>
                  </a:cxn>
                  <a:cxn ang="0">
                    <a:pos x="12" y="274"/>
                  </a:cxn>
                  <a:cxn ang="0">
                    <a:pos x="0" y="285"/>
                  </a:cxn>
                  <a:cxn ang="0">
                    <a:pos x="4" y="297"/>
                  </a:cxn>
                  <a:cxn ang="0">
                    <a:pos x="59" y="464"/>
                  </a:cxn>
                  <a:cxn ang="0">
                    <a:pos x="17" y="545"/>
                  </a:cxn>
                  <a:cxn ang="0">
                    <a:pos x="5" y="654"/>
                  </a:cxn>
                  <a:cxn ang="0">
                    <a:pos x="0" y="656"/>
                  </a:cxn>
                  <a:cxn ang="0">
                    <a:pos x="149" y="699"/>
                  </a:cxn>
                  <a:cxn ang="0">
                    <a:pos x="382" y="729"/>
                  </a:cxn>
                  <a:cxn ang="0">
                    <a:pos x="389" y="820"/>
                  </a:cxn>
                  <a:cxn ang="0">
                    <a:pos x="537" y="790"/>
                  </a:cxn>
                  <a:cxn ang="0">
                    <a:pos x="547" y="993"/>
                  </a:cxn>
                  <a:cxn ang="0">
                    <a:pos x="633" y="1013"/>
                  </a:cxn>
                  <a:cxn ang="0">
                    <a:pos x="648" y="1113"/>
                  </a:cxn>
                  <a:cxn ang="0">
                    <a:pos x="717" y="1202"/>
                  </a:cxn>
                  <a:cxn ang="0">
                    <a:pos x="741" y="1382"/>
                  </a:cxn>
                  <a:cxn ang="0">
                    <a:pos x="832" y="1369"/>
                  </a:cxn>
                  <a:cxn ang="0">
                    <a:pos x="911" y="1438"/>
                  </a:cxn>
                  <a:cxn ang="0">
                    <a:pos x="948" y="1367"/>
                  </a:cxn>
                  <a:cxn ang="0">
                    <a:pos x="1032" y="1397"/>
                  </a:cxn>
                  <a:cxn ang="0">
                    <a:pos x="1022" y="1293"/>
                  </a:cxn>
                  <a:cxn ang="0">
                    <a:pos x="1146" y="1140"/>
                  </a:cxn>
                  <a:cxn ang="0">
                    <a:pos x="1246" y="1125"/>
                  </a:cxn>
                  <a:cxn ang="0">
                    <a:pos x="1329" y="1064"/>
                  </a:cxn>
                  <a:cxn ang="0">
                    <a:pos x="1473" y="1097"/>
                  </a:cxn>
                  <a:cxn ang="0">
                    <a:pos x="1527" y="1088"/>
                  </a:cxn>
                  <a:cxn ang="0">
                    <a:pos x="1533" y="1065"/>
                  </a:cxn>
                  <a:cxn ang="0">
                    <a:pos x="1502" y="1074"/>
                  </a:cxn>
                  <a:cxn ang="0">
                    <a:pos x="1467" y="903"/>
                  </a:cxn>
                  <a:cxn ang="0">
                    <a:pos x="1357" y="837"/>
                  </a:cxn>
                  <a:cxn ang="0">
                    <a:pos x="1280" y="696"/>
                  </a:cxn>
                  <a:cxn ang="0">
                    <a:pos x="1277" y="800"/>
                  </a:cxn>
                  <a:cxn ang="0">
                    <a:pos x="1161" y="718"/>
                  </a:cxn>
                  <a:cxn ang="0">
                    <a:pos x="1117" y="757"/>
                  </a:cxn>
                  <a:cxn ang="0">
                    <a:pos x="1080" y="757"/>
                  </a:cxn>
                  <a:cxn ang="0">
                    <a:pos x="1071" y="768"/>
                  </a:cxn>
                  <a:cxn ang="0">
                    <a:pos x="999" y="757"/>
                  </a:cxn>
                  <a:cxn ang="0">
                    <a:pos x="864" y="786"/>
                  </a:cxn>
                  <a:cxn ang="0">
                    <a:pos x="822" y="680"/>
                  </a:cxn>
                  <a:cxn ang="0">
                    <a:pos x="696" y="635"/>
                  </a:cxn>
                  <a:cxn ang="0">
                    <a:pos x="804" y="511"/>
                  </a:cxn>
                  <a:cxn ang="0">
                    <a:pos x="824" y="416"/>
                  </a:cxn>
                  <a:cxn ang="0">
                    <a:pos x="906" y="364"/>
                  </a:cxn>
                  <a:cxn ang="0">
                    <a:pos x="940" y="247"/>
                  </a:cxn>
                  <a:cxn ang="0">
                    <a:pos x="933" y="72"/>
                  </a:cxn>
                  <a:cxn ang="0">
                    <a:pos x="887" y="63"/>
                  </a:cxn>
                </a:cxnLst>
                <a:rect l="0" t="0" r="r" b="b"/>
                <a:pathLst>
                  <a:path w="1533" h="1446">
                    <a:moveTo>
                      <a:pt x="887" y="63"/>
                    </a:moveTo>
                    <a:cubicBezTo>
                      <a:pt x="767" y="42"/>
                      <a:pt x="646" y="21"/>
                      <a:pt x="526" y="0"/>
                    </a:cubicBezTo>
                    <a:cubicBezTo>
                      <a:pt x="551" y="59"/>
                      <a:pt x="576" y="72"/>
                      <a:pt x="643" y="76"/>
                    </a:cubicBezTo>
                    <a:cubicBezTo>
                      <a:pt x="654" y="103"/>
                      <a:pt x="608" y="115"/>
                      <a:pt x="555" y="124"/>
                    </a:cubicBezTo>
                    <a:cubicBezTo>
                      <a:pt x="533" y="145"/>
                      <a:pt x="531" y="170"/>
                      <a:pt x="549" y="197"/>
                    </a:cubicBezTo>
                    <a:cubicBezTo>
                      <a:pt x="538" y="236"/>
                      <a:pt x="529" y="268"/>
                      <a:pt x="558" y="281"/>
                    </a:cubicBezTo>
                    <a:cubicBezTo>
                      <a:pt x="578" y="303"/>
                      <a:pt x="594" y="310"/>
                      <a:pt x="593" y="347"/>
                    </a:cubicBezTo>
                    <a:cubicBezTo>
                      <a:pt x="600" y="404"/>
                      <a:pt x="604" y="457"/>
                      <a:pt x="571" y="479"/>
                    </a:cubicBezTo>
                    <a:cubicBezTo>
                      <a:pt x="450" y="478"/>
                      <a:pt x="519" y="391"/>
                      <a:pt x="492" y="347"/>
                    </a:cubicBezTo>
                    <a:cubicBezTo>
                      <a:pt x="473" y="315"/>
                      <a:pt x="443" y="293"/>
                      <a:pt x="389" y="296"/>
                    </a:cubicBezTo>
                    <a:cubicBezTo>
                      <a:pt x="377" y="275"/>
                      <a:pt x="382" y="255"/>
                      <a:pt x="376" y="234"/>
                    </a:cubicBezTo>
                    <a:cubicBezTo>
                      <a:pt x="358" y="223"/>
                      <a:pt x="331" y="233"/>
                      <a:pt x="296" y="234"/>
                    </a:cubicBezTo>
                    <a:cubicBezTo>
                      <a:pt x="301" y="208"/>
                      <a:pt x="303" y="186"/>
                      <a:pt x="286" y="178"/>
                    </a:cubicBezTo>
                    <a:cubicBezTo>
                      <a:pt x="266" y="175"/>
                      <a:pt x="208" y="192"/>
                      <a:pt x="177" y="204"/>
                    </a:cubicBezTo>
                    <a:cubicBezTo>
                      <a:pt x="119" y="268"/>
                      <a:pt x="100" y="259"/>
                      <a:pt x="12" y="274"/>
                    </a:cubicBezTo>
                    <a:cubicBezTo>
                      <a:pt x="8" y="278"/>
                      <a:pt x="4" y="282"/>
                      <a:pt x="0" y="285"/>
                    </a:cubicBezTo>
                    <a:cubicBezTo>
                      <a:pt x="1" y="289"/>
                      <a:pt x="2" y="293"/>
                      <a:pt x="4" y="297"/>
                    </a:cubicBezTo>
                    <a:cubicBezTo>
                      <a:pt x="31" y="374"/>
                      <a:pt x="68" y="441"/>
                      <a:pt x="59" y="464"/>
                    </a:cubicBezTo>
                    <a:cubicBezTo>
                      <a:pt x="51" y="496"/>
                      <a:pt x="32" y="521"/>
                      <a:pt x="17" y="545"/>
                    </a:cubicBezTo>
                    <a:cubicBezTo>
                      <a:pt x="7" y="580"/>
                      <a:pt x="26" y="621"/>
                      <a:pt x="5" y="654"/>
                    </a:cubicBezTo>
                    <a:cubicBezTo>
                      <a:pt x="3" y="655"/>
                      <a:pt x="2" y="655"/>
                      <a:pt x="0" y="656"/>
                    </a:cubicBezTo>
                    <a:cubicBezTo>
                      <a:pt x="62" y="745"/>
                      <a:pt x="107" y="674"/>
                      <a:pt x="149" y="699"/>
                    </a:cubicBezTo>
                    <a:cubicBezTo>
                      <a:pt x="240" y="784"/>
                      <a:pt x="309" y="759"/>
                      <a:pt x="382" y="729"/>
                    </a:cubicBezTo>
                    <a:cubicBezTo>
                      <a:pt x="417" y="752"/>
                      <a:pt x="358" y="813"/>
                      <a:pt x="389" y="820"/>
                    </a:cubicBezTo>
                    <a:cubicBezTo>
                      <a:pt x="429" y="834"/>
                      <a:pt x="441" y="774"/>
                      <a:pt x="537" y="790"/>
                    </a:cubicBezTo>
                    <a:cubicBezTo>
                      <a:pt x="579" y="926"/>
                      <a:pt x="533" y="924"/>
                      <a:pt x="547" y="993"/>
                    </a:cubicBezTo>
                    <a:cubicBezTo>
                      <a:pt x="552" y="1021"/>
                      <a:pt x="611" y="996"/>
                      <a:pt x="633" y="1013"/>
                    </a:cubicBezTo>
                    <a:cubicBezTo>
                      <a:pt x="644" y="1041"/>
                      <a:pt x="631" y="1084"/>
                      <a:pt x="648" y="1113"/>
                    </a:cubicBezTo>
                    <a:cubicBezTo>
                      <a:pt x="662" y="1151"/>
                      <a:pt x="725" y="1156"/>
                      <a:pt x="717" y="1202"/>
                    </a:cubicBezTo>
                    <a:cubicBezTo>
                      <a:pt x="705" y="1270"/>
                      <a:pt x="686" y="1324"/>
                      <a:pt x="741" y="1382"/>
                    </a:cubicBezTo>
                    <a:cubicBezTo>
                      <a:pt x="771" y="1377"/>
                      <a:pt x="799" y="1354"/>
                      <a:pt x="832" y="1369"/>
                    </a:cubicBezTo>
                    <a:cubicBezTo>
                      <a:pt x="862" y="1379"/>
                      <a:pt x="860" y="1446"/>
                      <a:pt x="911" y="1438"/>
                    </a:cubicBezTo>
                    <a:cubicBezTo>
                      <a:pt x="933" y="1435"/>
                      <a:pt x="931" y="1380"/>
                      <a:pt x="948" y="1367"/>
                    </a:cubicBezTo>
                    <a:cubicBezTo>
                      <a:pt x="975" y="1346"/>
                      <a:pt x="1000" y="1416"/>
                      <a:pt x="1032" y="1397"/>
                    </a:cubicBezTo>
                    <a:cubicBezTo>
                      <a:pt x="1056" y="1364"/>
                      <a:pt x="1006" y="1322"/>
                      <a:pt x="1022" y="1293"/>
                    </a:cubicBezTo>
                    <a:cubicBezTo>
                      <a:pt x="1057" y="1229"/>
                      <a:pt x="1094" y="1167"/>
                      <a:pt x="1146" y="1140"/>
                    </a:cubicBezTo>
                    <a:cubicBezTo>
                      <a:pt x="1175" y="1125"/>
                      <a:pt x="1208" y="1120"/>
                      <a:pt x="1246" y="1125"/>
                    </a:cubicBezTo>
                    <a:cubicBezTo>
                      <a:pt x="1324" y="1130"/>
                      <a:pt x="1294" y="1068"/>
                      <a:pt x="1329" y="1064"/>
                    </a:cubicBezTo>
                    <a:cubicBezTo>
                      <a:pt x="1376" y="1077"/>
                      <a:pt x="1428" y="1109"/>
                      <a:pt x="1473" y="1097"/>
                    </a:cubicBezTo>
                    <a:cubicBezTo>
                      <a:pt x="1491" y="1094"/>
                      <a:pt x="1509" y="1091"/>
                      <a:pt x="1527" y="1088"/>
                    </a:cubicBezTo>
                    <a:cubicBezTo>
                      <a:pt x="1529" y="1081"/>
                      <a:pt x="1531" y="1073"/>
                      <a:pt x="1533" y="1065"/>
                    </a:cubicBezTo>
                    <a:cubicBezTo>
                      <a:pt x="1524" y="1069"/>
                      <a:pt x="1513" y="1071"/>
                      <a:pt x="1502" y="1074"/>
                    </a:cubicBezTo>
                    <a:cubicBezTo>
                      <a:pt x="1510" y="990"/>
                      <a:pt x="1495" y="912"/>
                      <a:pt x="1467" y="903"/>
                    </a:cubicBezTo>
                    <a:cubicBezTo>
                      <a:pt x="1412" y="887"/>
                      <a:pt x="1364" y="884"/>
                      <a:pt x="1357" y="837"/>
                    </a:cubicBezTo>
                    <a:cubicBezTo>
                      <a:pt x="1352" y="773"/>
                      <a:pt x="1340" y="681"/>
                      <a:pt x="1280" y="696"/>
                    </a:cubicBezTo>
                    <a:cubicBezTo>
                      <a:pt x="1265" y="722"/>
                      <a:pt x="1327" y="782"/>
                      <a:pt x="1277" y="800"/>
                    </a:cubicBezTo>
                    <a:cubicBezTo>
                      <a:pt x="1220" y="827"/>
                      <a:pt x="1236" y="729"/>
                      <a:pt x="1161" y="718"/>
                    </a:cubicBezTo>
                    <a:cubicBezTo>
                      <a:pt x="1123" y="710"/>
                      <a:pt x="1130" y="749"/>
                      <a:pt x="1117" y="757"/>
                    </a:cubicBezTo>
                    <a:cubicBezTo>
                      <a:pt x="1104" y="759"/>
                      <a:pt x="1091" y="759"/>
                      <a:pt x="1080" y="757"/>
                    </a:cubicBezTo>
                    <a:cubicBezTo>
                      <a:pt x="1080" y="757"/>
                      <a:pt x="1073" y="765"/>
                      <a:pt x="1071" y="768"/>
                    </a:cubicBezTo>
                    <a:cubicBezTo>
                      <a:pt x="1044" y="787"/>
                      <a:pt x="1020" y="755"/>
                      <a:pt x="999" y="757"/>
                    </a:cubicBezTo>
                    <a:cubicBezTo>
                      <a:pt x="953" y="761"/>
                      <a:pt x="905" y="807"/>
                      <a:pt x="864" y="786"/>
                    </a:cubicBezTo>
                    <a:cubicBezTo>
                      <a:pt x="827" y="768"/>
                      <a:pt x="852" y="709"/>
                      <a:pt x="822" y="680"/>
                    </a:cubicBezTo>
                    <a:cubicBezTo>
                      <a:pt x="791" y="650"/>
                      <a:pt x="697" y="678"/>
                      <a:pt x="696" y="635"/>
                    </a:cubicBezTo>
                    <a:cubicBezTo>
                      <a:pt x="685" y="559"/>
                      <a:pt x="768" y="538"/>
                      <a:pt x="804" y="511"/>
                    </a:cubicBezTo>
                    <a:cubicBezTo>
                      <a:pt x="819" y="484"/>
                      <a:pt x="807" y="442"/>
                      <a:pt x="824" y="416"/>
                    </a:cubicBezTo>
                    <a:cubicBezTo>
                      <a:pt x="842" y="389"/>
                      <a:pt x="887" y="391"/>
                      <a:pt x="906" y="364"/>
                    </a:cubicBezTo>
                    <a:cubicBezTo>
                      <a:pt x="933" y="327"/>
                      <a:pt x="914" y="282"/>
                      <a:pt x="940" y="247"/>
                    </a:cubicBezTo>
                    <a:cubicBezTo>
                      <a:pt x="933" y="189"/>
                      <a:pt x="932" y="131"/>
                      <a:pt x="933" y="72"/>
                    </a:cubicBezTo>
                    <a:lnTo>
                      <a:pt x="887" y="63"/>
                    </a:ln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48" name="Freeform 83"/>
              <p:cNvSpPr>
                <a:spLocks/>
              </p:cNvSpPr>
              <p:nvPr/>
            </p:nvSpPr>
            <p:spPr bwMode="auto">
              <a:xfrm>
                <a:off x="1599" y="1481"/>
                <a:ext cx="358" cy="345"/>
              </a:xfrm>
              <a:custGeom>
                <a:avLst/>
                <a:gdLst/>
                <a:ahLst/>
                <a:cxnLst>
                  <a:cxn ang="0">
                    <a:pos x="39" y="309"/>
                  </a:cxn>
                  <a:cxn ang="0">
                    <a:pos x="0" y="404"/>
                  </a:cxn>
                  <a:cxn ang="0">
                    <a:pos x="68" y="507"/>
                  </a:cxn>
                  <a:cxn ang="0">
                    <a:pos x="75" y="695"/>
                  </a:cxn>
                  <a:cxn ang="0">
                    <a:pos x="214" y="750"/>
                  </a:cxn>
                  <a:cxn ang="0">
                    <a:pos x="229" y="887"/>
                  </a:cxn>
                  <a:cxn ang="0">
                    <a:pos x="352" y="915"/>
                  </a:cxn>
                  <a:cxn ang="0">
                    <a:pos x="457" y="1020"/>
                  </a:cxn>
                  <a:cxn ang="0">
                    <a:pos x="559" y="1007"/>
                  </a:cxn>
                  <a:cxn ang="0">
                    <a:pos x="647" y="1373"/>
                  </a:cxn>
                  <a:cxn ang="0">
                    <a:pos x="777" y="1286"/>
                  </a:cxn>
                  <a:cxn ang="0">
                    <a:pos x="993" y="1352"/>
                  </a:cxn>
                  <a:cxn ang="0">
                    <a:pos x="1074" y="1439"/>
                  </a:cxn>
                  <a:cxn ang="0">
                    <a:pos x="1231" y="1723"/>
                  </a:cxn>
                  <a:cxn ang="0">
                    <a:pos x="1367" y="1832"/>
                  </a:cxn>
                  <a:cxn ang="0">
                    <a:pos x="1552" y="1961"/>
                  </a:cxn>
                  <a:cxn ang="0">
                    <a:pos x="1646" y="1870"/>
                  </a:cxn>
                  <a:cxn ang="0">
                    <a:pos x="1684" y="1897"/>
                  </a:cxn>
                  <a:cxn ang="0">
                    <a:pos x="1745" y="2010"/>
                  </a:cxn>
                  <a:cxn ang="0">
                    <a:pos x="1774" y="1995"/>
                  </a:cxn>
                  <a:cxn ang="0">
                    <a:pos x="1767" y="1907"/>
                  </a:cxn>
                  <a:cxn ang="0">
                    <a:pos x="1796" y="1878"/>
                  </a:cxn>
                  <a:cxn ang="0">
                    <a:pos x="1748" y="1748"/>
                  </a:cxn>
                  <a:cxn ang="0">
                    <a:pos x="2007" y="1705"/>
                  </a:cxn>
                  <a:cxn ang="0">
                    <a:pos x="2084" y="1633"/>
                  </a:cxn>
                  <a:cxn ang="0">
                    <a:pos x="1980" y="1547"/>
                  </a:cxn>
                  <a:cxn ang="0">
                    <a:pos x="1991" y="1429"/>
                  </a:cxn>
                  <a:cxn ang="0">
                    <a:pos x="1953" y="1373"/>
                  </a:cxn>
                  <a:cxn ang="0">
                    <a:pos x="1848" y="1393"/>
                  </a:cxn>
                  <a:cxn ang="0">
                    <a:pos x="1739" y="1325"/>
                  </a:cxn>
                  <a:cxn ang="0">
                    <a:pos x="1715" y="1204"/>
                  </a:cxn>
                  <a:cxn ang="0">
                    <a:pos x="1572" y="1168"/>
                  </a:cxn>
                  <a:cxn ang="0">
                    <a:pos x="1515" y="1062"/>
                  </a:cxn>
                  <a:cxn ang="0">
                    <a:pos x="1442" y="1036"/>
                  </a:cxn>
                  <a:cxn ang="0">
                    <a:pos x="1406" y="922"/>
                  </a:cxn>
                  <a:cxn ang="0">
                    <a:pos x="1275" y="899"/>
                  </a:cxn>
                  <a:cxn ang="0">
                    <a:pos x="1227" y="818"/>
                  </a:cxn>
                  <a:cxn ang="0">
                    <a:pos x="1144" y="757"/>
                  </a:cxn>
                  <a:cxn ang="0">
                    <a:pos x="1115" y="670"/>
                  </a:cxn>
                  <a:cxn ang="0">
                    <a:pos x="1006" y="473"/>
                  </a:cxn>
                  <a:cxn ang="0">
                    <a:pos x="1102" y="228"/>
                  </a:cxn>
                  <a:cxn ang="0">
                    <a:pos x="1102" y="228"/>
                  </a:cxn>
                  <a:cxn ang="0">
                    <a:pos x="986" y="56"/>
                  </a:cxn>
                  <a:cxn ang="0">
                    <a:pos x="759" y="35"/>
                  </a:cxn>
                  <a:cxn ang="0">
                    <a:pos x="635" y="0"/>
                  </a:cxn>
                  <a:cxn ang="0">
                    <a:pos x="552" y="61"/>
                  </a:cxn>
                  <a:cxn ang="0">
                    <a:pos x="452" y="76"/>
                  </a:cxn>
                  <a:cxn ang="0">
                    <a:pos x="328" y="229"/>
                  </a:cxn>
                  <a:cxn ang="0">
                    <a:pos x="338" y="333"/>
                  </a:cxn>
                  <a:cxn ang="0">
                    <a:pos x="254" y="303"/>
                  </a:cxn>
                  <a:cxn ang="0">
                    <a:pos x="217" y="374"/>
                  </a:cxn>
                  <a:cxn ang="0">
                    <a:pos x="138" y="305"/>
                  </a:cxn>
                  <a:cxn ang="0">
                    <a:pos x="47" y="318"/>
                  </a:cxn>
                  <a:cxn ang="0">
                    <a:pos x="39" y="309"/>
                  </a:cxn>
                </a:cxnLst>
                <a:rect l="0" t="0" r="r" b="b"/>
                <a:pathLst>
                  <a:path w="2084" h="2010">
                    <a:moveTo>
                      <a:pt x="39" y="309"/>
                    </a:moveTo>
                    <a:cubicBezTo>
                      <a:pt x="21" y="342"/>
                      <a:pt x="6" y="373"/>
                      <a:pt x="0" y="404"/>
                    </a:cubicBezTo>
                    <a:cubicBezTo>
                      <a:pt x="8" y="439"/>
                      <a:pt x="6" y="458"/>
                      <a:pt x="68" y="507"/>
                    </a:cubicBezTo>
                    <a:cubicBezTo>
                      <a:pt x="96" y="524"/>
                      <a:pt x="57" y="647"/>
                      <a:pt x="75" y="695"/>
                    </a:cubicBezTo>
                    <a:cubicBezTo>
                      <a:pt x="157" y="689"/>
                      <a:pt x="182" y="696"/>
                      <a:pt x="214" y="750"/>
                    </a:cubicBezTo>
                    <a:cubicBezTo>
                      <a:pt x="219" y="796"/>
                      <a:pt x="224" y="842"/>
                      <a:pt x="229" y="887"/>
                    </a:cubicBezTo>
                    <a:cubicBezTo>
                      <a:pt x="270" y="896"/>
                      <a:pt x="311" y="905"/>
                      <a:pt x="352" y="915"/>
                    </a:cubicBezTo>
                    <a:cubicBezTo>
                      <a:pt x="389" y="941"/>
                      <a:pt x="404" y="1004"/>
                      <a:pt x="457" y="1020"/>
                    </a:cubicBezTo>
                    <a:cubicBezTo>
                      <a:pt x="503" y="1039"/>
                      <a:pt x="527" y="997"/>
                      <a:pt x="559" y="1007"/>
                    </a:cubicBezTo>
                    <a:cubicBezTo>
                      <a:pt x="630" y="1085"/>
                      <a:pt x="495" y="1278"/>
                      <a:pt x="647" y="1373"/>
                    </a:cubicBezTo>
                    <a:cubicBezTo>
                      <a:pt x="694" y="1388"/>
                      <a:pt x="725" y="1277"/>
                      <a:pt x="777" y="1286"/>
                    </a:cubicBezTo>
                    <a:cubicBezTo>
                      <a:pt x="856" y="1286"/>
                      <a:pt x="885" y="1401"/>
                      <a:pt x="993" y="1352"/>
                    </a:cubicBezTo>
                    <a:cubicBezTo>
                      <a:pt x="1021" y="1332"/>
                      <a:pt x="1029" y="1401"/>
                      <a:pt x="1074" y="1439"/>
                    </a:cubicBezTo>
                    <a:cubicBezTo>
                      <a:pt x="1143" y="1503"/>
                      <a:pt x="1163" y="1522"/>
                      <a:pt x="1231" y="1723"/>
                    </a:cubicBezTo>
                    <a:cubicBezTo>
                      <a:pt x="1247" y="1762"/>
                      <a:pt x="1313" y="1808"/>
                      <a:pt x="1367" y="1832"/>
                    </a:cubicBezTo>
                    <a:cubicBezTo>
                      <a:pt x="1429" y="1896"/>
                      <a:pt x="1434" y="1961"/>
                      <a:pt x="1552" y="1961"/>
                    </a:cubicBezTo>
                    <a:cubicBezTo>
                      <a:pt x="1604" y="1955"/>
                      <a:pt x="1623" y="1905"/>
                      <a:pt x="1646" y="1870"/>
                    </a:cubicBezTo>
                    <a:cubicBezTo>
                      <a:pt x="1654" y="1870"/>
                      <a:pt x="1670" y="1878"/>
                      <a:pt x="1684" y="1897"/>
                    </a:cubicBezTo>
                    <a:cubicBezTo>
                      <a:pt x="1695" y="1942"/>
                      <a:pt x="1716" y="1979"/>
                      <a:pt x="1745" y="2010"/>
                    </a:cubicBezTo>
                    <a:cubicBezTo>
                      <a:pt x="1754" y="2005"/>
                      <a:pt x="1764" y="2000"/>
                      <a:pt x="1774" y="1995"/>
                    </a:cubicBezTo>
                    <a:cubicBezTo>
                      <a:pt x="1803" y="1954"/>
                      <a:pt x="1761" y="1926"/>
                      <a:pt x="1767" y="1907"/>
                    </a:cubicBezTo>
                    <a:cubicBezTo>
                      <a:pt x="1773" y="1892"/>
                      <a:pt x="1798" y="1894"/>
                      <a:pt x="1796" y="1878"/>
                    </a:cubicBezTo>
                    <a:cubicBezTo>
                      <a:pt x="1794" y="1833"/>
                      <a:pt x="1726" y="1829"/>
                      <a:pt x="1748" y="1748"/>
                    </a:cubicBezTo>
                    <a:cubicBezTo>
                      <a:pt x="1784" y="1696"/>
                      <a:pt x="1821" y="1800"/>
                      <a:pt x="2007" y="1705"/>
                    </a:cubicBezTo>
                    <a:cubicBezTo>
                      <a:pt x="2057" y="1687"/>
                      <a:pt x="2076" y="1659"/>
                      <a:pt x="2084" y="1633"/>
                    </a:cubicBezTo>
                    <a:cubicBezTo>
                      <a:pt x="2054" y="1607"/>
                      <a:pt x="2004" y="1567"/>
                      <a:pt x="1980" y="1547"/>
                    </a:cubicBezTo>
                    <a:cubicBezTo>
                      <a:pt x="1886" y="1467"/>
                      <a:pt x="2001" y="1466"/>
                      <a:pt x="1991" y="1429"/>
                    </a:cubicBezTo>
                    <a:cubicBezTo>
                      <a:pt x="1983" y="1404"/>
                      <a:pt x="1967" y="1386"/>
                      <a:pt x="1953" y="1373"/>
                    </a:cubicBezTo>
                    <a:cubicBezTo>
                      <a:pt x="1929" y="1351"/>
                      <a:pt x="1882" y="1397"/>
                      <a:pt x="1848" y="1393"/>
                    </a:cubicBezTo>
                    <a:cubicBezTo>
                      <a:pt x="1808" y="1371"/>
                      <a:pt x="1761" y="1348"/>
                      <a:pt x="1739" y="1325"/>
                    </a:cubicBezTo>
                    <a:cubicBezTo>
                      <a:pt x="1693" y="1276"/>
                      <a:pt x="1749" y="1245"/>
                      <a:pt x="1715" y="1204"/>
                    </a:cubicBezTo>
                    <a:cubicBezTo>
                      <a:pt x="1688" y="1178"/>
                      <a:pt x="1627" y="1206"/>
                      <a:pt x="1572" y="1168"/>
                    </a:cubicBezTo>
                    <a:cubicBezTo>
                      <a:pt x="1505" y="1127"/>
                      <a:pt x="1545" y="1082"/>
                      <a:pt x="1515" y="1062"/>
                    </a:cubicBezTo>
                    <a:cubicBezTo>
                      <a:pt x="1481" y="1039"/>
                      <a:pt x="1462" y="1058"/>
                      <a:pt x="1442" y="1036"/>
                    </a:cubicBezTo>
                    <a:cubicBezTo>
                      <a:pt x="1425" y="993"/>
                      <a:pt x="1430" y="954"/>
                      <a:pt x="1406" y="922"/>
                    </a:cubicBezTo>
                    <a:cubicBezTo>
                      <a:pt x="1379" y="885"/>
                      <a:pt x="1317" y="916"/>
                      <a:pt x="1275" y="899"/>
                    </a:cubicBezTo>
                    <a:cubicBezTo>
                      <a:pt x="1241" y="878"/>
                      <a:pt x="1254" y="834"/>
                      <a:pt x="1227" y="818"/>
                    </a:cubicBezTo>
                    <a:cubicBezTo>
                      <a:pt x="1198" y="783"/>
                      <a:pt x="1156" y="778"/>
                      <a:pt x="1144" y="757"/>
                    </a:cubicBezTo>
                    <a:cubicBezTo>
                      <a:pt x="1125" y="722"/>
                      <a:pt x="1129" y="697"/>
                      <a:pt x="1115" y="670"/>
                    </a:cubicBezTo>
                    <a:cubicBezTo>
                      <a:pt x="1066" y="568"/>
                      <a:pt x="999" y="613"/>
                      <a:pt x="1006" y="473"/>
                    </a:cubicBezTo>
                    <a:cubicBezTo>
                      <a:pt x="1008" y="414"/>
                      <a:pt x="1088" y="384"/>
                      <a:pt x="1102" y="228"/>
                    </a:cubicBezTo>
                    <a:cubicBezTo>
                      <a:pt x="1102" y="228"/>
                      <a:pt x="1102" y="228"/>
                      <a:pt x="1102" y="228"/>
                    </a:cubicBezTo>
                    <a:cubicBezTo>
                      <a:pt x="1120" y="169"/>
                      <a:pt x="1042" y="54"/>
                      <a:pt x="986" y="56"/>
                    </a:cubicBezTo>
                    <a:cubicBezTo>
                      <a:pt x="891" y="163"/>
                      <a:pt x="745" y="116"/>
                      <a:pt x="759" y="35"/>
                    </a:cubicBezTo>
                    <a:cubicBezTo>
                      <a:pt x="719" y="36"/>
                      <a:pt x="675" y="11"/>
                      <a:pt x="635" y="0"/>
                    </a:cubicBezTo>
                    <a:cubicBezTo>
                      <a:pt x="600" y="4"/>
                      <a:pt x="630" y="66"/>
                      <a:pt x="552" y="61"/>
                    </a:cubicBezTo>
                    <a:cubicBezTo>
                      <a:pt x="514" y="56"/>
                      <a:pt x="481" y="61"/>
                      <a:pt x="452" y="76"/>
                    </a:cubicBezTo>
                    <a:cubicBezTo>
                      <a:pt x="400" y="103"/>
                      <a:pt x="363" y="165"/>
                      <a:pt x="328" y="229"/>
                    </a:cubicBezTo>
                    <a:cubicBezTo>
                      <a:pt x="312" y="258"/>
                      <a:pt x="362" y="300"/>
                      <a:pt x="338" y="333"/>
                    </a:cubicBezTo>
                    <a:cubicBezTo>
                      <a:pt x="306" y="352"/>
                      <a:pt x="281" y="282"/>
                      <a:pt x="254" y="303"/>
                    </a:cubicBezTo>
                    <a:cubicBezTo>
                      <a:pt x="237" y="316"/>
                      <a:pt x="239" y="371"/>
                      <a:pt x="217" y="374"/>
                    </a:cubicBezTo>
                    <a:cubicBezTo>
                      <a:pt x="166" y="382"/>
                      <a:pt x="168" y="315"/>
                      <a:pt x="138" y="305"/>
                    </a:cubicBezTo>
                    <a:cubicBezTo>
                      <a:pt x="105" y="290"/>
                      <a:pt x="77" y="313"/>
                      <a:pt x="47" y="318"/>
                    </a:cubicBezTo>
                    <a:cubicBezTo>
                      <a:pt x="44" y="315"/>
                      <a:pt x="41" y="312"/>
                      <a:pt x="39" y="309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49" name="Freeform 84"/>
              <p:cNvSpPr>
                <a:spLocks/>
              </p:cNvSpPr>
              <p:nvPr/>
            </p:nvSpPr>
            <p:spPr bwMode="auto">
              <a:xfrm>
                <a:off x="1405" y="1406"/>
                <a:ext cx="211" cy="195"/>
              </a:xfrm>
              <a:custGeom>
                <a:avLst/>
                <a:gdLst/>
                <a:ahLst/>
                <a:cxnLst>
                  <a:cxn ang="0">
                    <a:pos x="0" y="588"/>
                  </a:cxn>
                  <a:cxn ang="0">
                    <a:pos x="115" y="664"/>
                  </a:cxn>
                  <a:cxn ang="0">
                    <a:pos x="231" y="689"/>
                  </a:cxn>
                  <a:cxn ang="0">
                    <a:pos x="346" y="759"/>
                  </a:cxn>
                  <a:cxn ang="0">
                    <a:pos x="475" y="749"/>
                  </a:cxn>
                  <a:cxn ang="0">
                    <a:pos x="576" y="832"/>
                  </a:cxn>
                  <a:cxn ang="0">
                    <a:pos x="685" y="796"/>
                  </a:cxn>
                  <a:cxn ang="0">
                    <a:pos x="709" y="706"/>
                  </a:cxn>
                  <a:cxn ang="0">
                    <a:pos x="821" y="799"/>
                  </a:cxn>
                  <a:cxn ang="0">
                    <a:pos x="879" y="805"/>
                  </a:cxn>
                  <a:cxn ang="0">
                    <a:pos x="868" y="957"/>
                  </a:cxn>
                  <a:cxn ang="0">
                    <a:pos x="926" y="953"/>
                  </a:cxn>
                  <a:cxn ang="0">
                    <a:pos x="993" y="995"/>
                  </a:cxn>
                  <a:cxn ang="0">
                    <a:pos x="1080" y="1004"/>
                  </a:cxn>
                  <a:cxn ang="0">
                    <a:pos x="1158" y="1132"/>
                  </a:cxn>
                  <a:cxn ang="0">
                    <a:pos x="1211" y="1137"/>
                  </a:cxn>
                  <a:cxn ang="0">
                    <a:pos x="1204" y="949"/>
                  </a:cxn>
                  <a:cxn ang="0">
                    <a:pos x="1136" y="846"/>
                  </a:cxn>
                  <a:cxn ang="0">
                    <a:pos x="1175" y="751"/>
                  </a:cxn>
                  <a:cxn ang="0">
                    <a:pos x="1159" y="580"/>
                  </a:cxn>
                  <a:cxn ang="0">
                    <a:pos x="1090" y="491"/>
                  </a:cxn>
                  <a:cxn ang="0">
                    <a:pos x="1075" y="391"/>
                  </a:cxn>
                  <a:cxn ang="0">
                    <a:pos x="989" y="371"/>
                  </a:cxn>
                  <a:cxn ang="0">
                    <a:pos x="979" y="168"/>
                  </a:cxn>
                  <a:cxn ang="0">
                    <a:pos x="831" y="198"/>
                  </a:cxn>
                  <a:cxn ang="0">
                    <a:pos x="824" y="107"/>
                  </a:cxn>
                  <a:cxn ang="0">
                    <a:pos x="591" y="77"/>
                  </a:cxn>
                  <a:cxn ang="0">
                    <a:pos x="442" y="34"/>
                  </a:cxn>
                  <a:cxn ang="0">
                    <a:pos x="310" y="43"/>
                  </a:cxn>
                  <a:cxn ang="0">
                    <a:pos x="284" y="289"/>
                  </a:cxn>
                  <a:cxn ang="0">
                    <a:pos x="195" y="387"/>
                  </a:cxn>
                  <a:cxn ang="0">
                    <a:pos x="115" y="393"/>
                  </a:cxn>
                  <a:cxn ang="0">
                    <a:pos x="81" y="484"/>
                  </a:cxn>
                  <a:cxn ang="0">
                    <a:pos x="25" y="575"/>
                  </a:cxn>
                  <a:cxn ang="0">
                    <a:pos x="0" y="588"/>
                  </a:cxn>
                </a:cxnLst>
                <a:rect l="0" t="0" r="r" b="b"/>
                <a:pathLst>
                  <a:path w="1232" h="1142">
                    <a:moveTo>
                      <a:pt x="0" y="588"/>
                    </a:moveTo>
                    <a:cubicBezTo>
                      <a:pt x="36" y="588"/>
                      <a:pt x="69" y="599"/>
                      <a:pt x="115" y="664"/>
                    </a:cubicBezTo>
                    <a:cubicBezTo>
                      <a:pt x="142" y="692"/>
                      <a:pt x="193" y="678"/>
                      <a:pt x="231" y="689"/>
                    </a:cubicBezTo>
                    <a:cubicBezTo>
                      <a:pt x="270" y="709"/>
                      <a:pt x="303" y="746"/>
                      <a:pt x="346" y="759"/>
                    </a:cubicBezTo>
                    <a:cubicBezTo>
                      <a:pt x="393" y="770"/>
                      <a:pt x="443" y="738"/>
                      <a:pt x="475" y="749"/>
                    </a:cubicBezTo>
                    <a:cubicBezTo>
                      <a:pt x="519" y="761"/>
                      <a:pt x="527" y="835"/>
                      <a:pt x="576" y="832"/>
                    </a:cubicBezTo>
                    <a:cubicBezTo>
                      <a:pt x="626" y="829"/>
                      <a:pt x="662" y="818"/>
                      <a:pt x="685" y="796"/>
                    </a:cubicBezTo>
                    <a:cubicBezTo>
                      <a:pt x="739" y="767"/>
                      <a:pt x="683" y="722"/>
                      <a:pt x="709" y="706"/>
                    </a:cubicBezTo>
                    <a:cubicBezTo>
                      <a:pt x="755" y="694"/>
                      <a:pt x="758" y="773"/>
                      <a:pt x="821" y="799"/>
                    </a:cubicBezTo>
                    <a:cubicBezTo>
                      <a:pt x="836" y="805"/>
                      <a:pt x="859" y="786"/>
                      <a:pt x="879" y="805"/>
                    </a:cubicBezTo>
                    <a:cubicBezTo>
                      <a:pt x="871" y="854"/>
                      <a:pt x="848" y="899"/>
                      <a:pt x="868" y="957"/>
                    </a:cubicBezTo>
                    <a:cubicBezTo>
                      <a:pt x="889" y="974"/>
                      <a:pt x="904" y="949"/>
                      <a:pt x="926" y="953"/>
                    </a:cubicBezTo>
                    <a:cubicBezTo>
                      <a:pt x="947" y="954"/>
                      <a:pt x="947" y="980"/>
                      <a:pt x="993" y="995"/>
                    </a:cubicBezTo>
                    <a:cubicBezTo>
                      <a:pt x="1012" y="1001"/>
                      <a:pt x="1035" y="977"/>
                      <a:pt x="1080" y="1004"/>
                    </a:cubicBezTo>
                    <a:cubicBezTo>
                      <a:pt x="1125" y="1036"/>
                      <a:pt x="1122" y="1096"/>
                      <a:pt x="1158" y="1132"/>
                    </a:cubicBezTo>
                    <a:cubicBezTo>
                      <a:pt x="1175" y="1142"/>
                      <a:pt x="1192" y="1142"/>
                      <a:pt x="1211" y="1137"/>
                    </a:cubicBezTo>
                    <a:cubicBezTo>
                      <a:pt x="1194" y="1088"/>
                      <a:pt x="1232" y="966"/>
                      <a:pt x="1204" y="949"/>
                    </a:cubicBezTo>
                    <a:cubicBezTo>
                      <a:pt x="1142" y="900"/>
                      <a:pt x="1144" y="881"/>
                      <a:pt x="1136" y="846"/>
                    </a:cubicBezTo>
                    <a:cubicBezTo>
                      <a:pt x="1142" y="815"/>
                      <a:pt x="1157" y="784"/>
                      <a:pt x="1175" y="751"/>
                    </a:cubicBezTo>
                    <a:cubicBezTo>
                      <a:pt x="1130" y="697"/>
                      <a:pt x="1147" y="645"/>
                      <a:pt x="1159" y="580"/>
                    </a:cubicBezTo>
                    <a:cubicBezTo>
                      <a:pt x="1167" y="534"/>
                      <a:pt x="1104" y="529"/>
                      <a:pt x="1090" y="491"/>
                    </a:cubicBezTo>
                    <a:cubicBezTo>
                      <a:pt x="1073" y="462"/>
                      <a:pt x="1086" y="419"/>
                      <a:pt x="1075" y="391"/>
                    </a:cubicBezTo>
                    <a:cubicBezTo>
                      <a:pt x="1053" y="374"/>
                      <a:pt x="994" y="399"/>
                      <a:pt x="989" y="371"/>
                    </a:cubicBezTo>
                    <a:cubicBezTo>
                      <a:pt x="975" y="302"/>
                      <a:pt x="1021" y="304"/>
                      <a:pt x="979" y="168"/>
                    </a:cubicBezTo>
                    <a:cubicBezTo>
                      <a:pt x="883" y="152"/>
                      <a:pt x="871" y="212"/>
                      <a:pt x="831" y="198"/>
                    </a:cubicBezTo>
                    <a:cubicBezTo>
                      <a:pt x="800" y="191"/>
                      <a:pt x="859" y="130"/>
                      <a:pt x="824" y="107"/>
                    </a:cubicBezTo>
                    <a:cubicBezTo>
                      <a:pt x="751" y="137"/>
                      <a:pt x="682" y="162"/>
                      <a:pt x="591" y="77"/>
                    </a:cubicBezTo>
                    <a:cubicBezTo>
                      <a:pt x="549" y="52"/>
                      <a:pt x="504" y="123"/>
                      <a:pt x="442" y="34"/>
                    </a:cubicBezTo>
                    <a:cubicBezTo>
                      <a:pt x="400" y="50"/>
                      <a:pt x="333" y="0"/>
                      <a:pt x="310" y="43"/>
                    </a:cubicBezTo>
                    <a:cubicBezTo>
                      <a:pt x="265" y="109"/>
                      <a:pt x="316" y="180"/>
                      <a:pt x="284" y="289"/>
                    </a:cubicBezTo>
                    <a:cubicBezTo>
                      <a:pt x="222" y="335"/>
                      <a:pt x="215" y="373"/>
                      <a:pt x="195" y="387"/>
                    </a:cubicBezTo>
                    <a:cubicBezTo>
                      <a:pt x="180" y="398"/>
                      <a:pt x="137" y="375"/>
                      <a:pt x="115" y="393"/>
                    </a:cubicBezTo>
                    <a:cubicBezTo>
                      <a:pt x="105" y="414"/>
                      <a:pt x="122" y="462"/>
                      <a:pt x="81" y="484"/>
                    </a:cubicBezTo>
                    <a:cubicBezTo>
                      <a:pt x="34" y="508"/>
                      <a:pt x="39" y="546"/>
                      <a:pt x="25" y="575"/>
                    </a:cubicBezTo>
                    <a:cubicBezTo>
                      <a:pt x="16" y="579"/>
                      <a:pt x="8" y="583"/>
                      <a:pt x="0" y="58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50" name="Freeform 85"/>
              <p:cNvSpPr>
                <a:spLocks/>
              </p:cNvSpPr>
              <p:nvPr/>
            </p:nvSpPr>
            <p:spPr bwMode="auto">
              <a:xfrm>
                <a:off x="1364" y="1900"/>
                <a:ext cx="131" cy="158"/>
              </a:xfrm>
              <a:custGeom>
                <a:avLst/>
                <a:gdLst/>
                <a:ahLst/>
                <a:cxnLst>
                  <a:cxn ang="0">
                    <a:pos x="454" y="805"/>
                  </a:cxn>
                  <a:cxn ang="0">
                    <a:pos x="611" y="793"/>
                  </a:cxn>
                  <a:cxn ang="0">
                    <a:pos x="632" y="633"/>
                  </a:cxn>
                  <a:cxn ang="0">
                    <a:pos x="706" y="534"/>
                  </a:cxn>
                  <a:cxn ang="0">
                    <a:pos x="761" y="312"/>
                  </a:cxn>
                  <a:cxn ang="0">
                    <a:pos x="550" y="223"/>
                  </a:cxn>
                  <a:cxn ang="0">
                    <a:pos x="533" y="97"/>
                  </a:cxn>
                  <a:cxn ang="0">
                    <a:pos x="395" y="0"/>
                  </a:cxn>
                  <a:cxn ang="0">
                    <a:pos x="333" y="133"/>
                  </a:cxn>
                  <a:cxn ang="0">
                    <a:pos x="122" y="228"/>
                  </a:cxn>
                  <a:cxn ang="0">
                    <a:pos x="114" y="429"/>
                  </a:cxn>
                  <a:cxn ang="0">
                    <a:pos x="37" y="495"/>
                  </a:cxn>
                  <a:cxn ang="0">
                    <a:pos x="41" y="507"/>
                  </a:cxn>
                  <a:cxn ang="0">
                    <a:pos x="4" y="612"/>
                  </a:cxn>
                  <a:cxn ang="0">
                    <a:pos x="199" y="841"/>
                  </a:cxn>
                  <a:cxn ang="0">
                    <a:pos x="227" y="922"/>
                  </a:cxn>
                  <a:cxn ang="0">
                    <a:pos x="227" y="922"/>
                  </a:cxn>
                  <a:cxn ang="0">
                    <a:pos x="227" y="921"/>
                  </a:cxn>
                  <a:cxn ang="0">
                    <a:pos x="408" y="848"/>
                  </a:cxn>
                  <a:cxn ang="0">
                    <a:pos x="454" y="805"/>
                  </a:cxn>
                </a:cxnLst>
                <a:rect l="0" t="0" r="r" b="b"/>
                <a:pathLst>
                  <a:path w="761" h="922">
                    <a:moveTo>
                      <a:pt x="454" y="805"/>
                    </a:moveTo>
                    <a:cubicBezTo>
                      <a:pt x="484" y="796"/>
                      <a:pt x="559" y="807"/>
                      <a:pt x="611" y="793"/>
                    </a:cubicBezTo>
                    <a:cubicBezTo>
                      <a:pt x="648" y="764"/>
                      <a:pt x="639" y="682"/>
                      <a:pt x="632" y="633"/>
                    </a:cubicBezTo>
                    <a:cubicBezTo>
                      <a:pt x="641" y="521"/>
                      <a:pt x="695" y="570"/>
                      <a:pt x="706" y="534"/>
                    </a:cubicBezTo>
                    <a:cubicBezTo>
                      <a:pt x="725" y="461"/>
                      <a:pt x="659" y="328"/>
                      <a:pt x="761" y="312"/>
                    </a:cubicBezTo>
                    <a:cubicBezTo>
                      <a:pt x="674" y="84"/>
                      <a:pt x="598" y="262"/>
                      <a:pt x="550" y="223"/>
                    </a:cubicBezTo>
                    <a:cubicBezTo>
                      <a:pt x="512" y="182"/>
                      <a:pt x="561" y="118"/>
                      <a:pt x="533" y="97"/>
                    </a:cubicBezTo>
                    <a:cubicBezTo>
                      <a:pt x="502" y="44"/>
                      <a:pt x="380" y="166"/>
                      <a:pt x="395" y="0"/>
                    </a:cubicBezTo>
                    <a:cubicBezTo>
                      <a:pt x="303" y="16"/>
                      <a:pt x="360" y="104"/>
                      <a:pt x="333" y="133"/>
                    </a:cubicBezTo>
                    <a:cubicBezTo>
                      <a:pt x="276" y="188"/>
                      <a:pt x="167" y="160"/>
                      <a:pt x="122" y="228"/>
                    </a:cubicBezTo>
                    <a:cubicBezTo>
                      <a:pt x="76" y="281"/>
                      <a:pt x="145" y="372"/>
                      <a:pt x="114" y="429"/>
                    </a:cubicBezTo>
                    <a:cubicBezTo>
                      <a:pt x="100" y="460"/>
                      <a:pt x="68" y="477"/>
                      <a:pt x="37" y="495"/>
                    </a:cubicBezTo>
                    <a:cubicBezTo>
                      <a:pt x="38" y="499"/>
                      <a:pt x="40" y="502"/>
                      <a:pt x="41" y="507"/>
                    </a:cubicBezTo>
                    <a:cubicBezTo>
                      <a:pt x="66" y="559"/>
                      <a:pt x="0" y="581"/>
                      <a:pt x="4" y="612"/>
                    </a:cubicBezTo>
                    <a:cubicBezTo>
                      <a:pt x="6" y="659"/>
                      <a:pt x="150" y="755"/>
                      <a:pt x="199" y="841"/>
                    </a:cubicBezTo>
                    <a:cubicBezTo>
                      <a:pt x="214" y="865"/>
                      <a:pt x="222" y="893"/>
                      <a:pt x="227" y="922"/>
                    </a:cubicBezTo>
                    <a:cubicBezTo>
                      <a:pt x="227" y="922"/>
                      <a:pt x="227" y="922"/>
                      <a:pt x="227" y="922"/>
                    </a:cubicBezTo>
                    <a:cubicBezTo>
                      <a:pt x="227" y="922"/>
                      <a:pt x="227" y="922"/>
                      <a:pt x="227" y="921"/>
                    </a:cubicBezTo>
                    <a:cubicBezTo>
                      <a:pt x="283" y="902"/>
                      <a:pt x="358" y="878"/>
                      <a:pt x="408" y="848"/>
                    </a:cubicBezTo>
                    <a:cubicBezTo>
                      <a:pt x="431" y="835"/>
                      <a:pt x="420" y="809"/>
                      <a:pt x="454" y="805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51" name="Freeform 86"/>
              <p:cNvSpPr>
                <a:spLocks/>
              </p:cNvSpPr>
              <p:nvPr/>
            </p:nvSpPr>
            <p:spPr bwMode="auto">
              <a:xfrm>
                <a:off x="1299" y="1854"/>
                <a:ext cx="133" cy="131"/>
              </a:xfrm>
              <a:custGeom>
                <a:avLst/>
                <a:gdLst/>
                <a:ahLst/>
                <a:cxnLst>
                  <a:cxn ang="0">
                    <a:pos x="774" y="270"/>
                  </a:cxn>
                  <a:cxn ang="0">
                    <a:pos x="765" y="226"/>
                  </a:cxn>
                  <a:cxn ang="0">
                    <a:pos x="662" y="192"/>
                  </a:cxn>
                  <a:cxn ang="0">
                    <a:pos x="674" y="50"/>
                  </a:cxn>
                  <a:cxn ang="0">
                    <a:pos x="473" y="144"/>
                  </a:cxn>
                  <a:cxn ang="0">
                    <a:pos x="342" y="0"/>
                  </a:cxn>
                  <a:cxn ang="0">
                    <a:pos x="163" y="75"/>
                  </a:cxn>
                  <a:cxn ang="0">
                    <a:pos x="0" y="229"/>
                  </a:cxn>
                  <a:cxn ang="0">
                    <a:pos x="0" y="229"/>
                  </a:cxn>
                  <a:cxn ang="0">
                    <a:pos x="131" y="335"/>
                  </a:cxn>
                  <a:cxn ang="0">
                    <a:pos x="131" y="335"/>
                  </a:cxn>
                  <a:cxn ang="0">
                    <a:pos x="132" y="335"/>
                  </a:cxn>
                  <a:cxn ang="0">
                    <a:pos x="142" y="339"/>
                  </a:cxn>
                  <a:cxn ang="0">
                    <a:pos x="197" y="423"/>
                  </a:cxn>
                  <a:cxn ang="0">
                    <a:pos x="258" y="480"/>
                  </a:cxn>
                  <a:cxn ang="0">
                    <a:pos x="277" y="644"/>
                  </a:cxn>
                  <a:cxn ang="0">
                    <a:pos x="416" y="765"/>
                  </a:cxn>
                  <a:cxn ang="0">
                    <a:pos x="493" y="699"/>
                  </a:cxn>
                  <a:cxn ang="0">
                    <a:pos x="501" y="498"/>
                  </a:cxn>
                  <a:cxn ang="0">
                    <a:pos x="712" y="403"/>
                  </a:cxn>
                  <a:cxn ang="0">
                    <a:pos x="774" y="270"/>
                  </a:cxn>
                </a:cxnLst>
                <a:rect l="0" t="0" r="r" b="b"/>
                <a:pathLst>
                  <a:path w="777" h="765">
                    <a:moveTo>
                      <a:pt x="774" y="270"/>
                    </a:moveTo>
                    <a:cubicBezTo>
                      <a:pt x="777" y="255"/>
                      <a:pt x="772" y="241"/>
                      <a:pt x="765" y="226"/>
                    </a:cubicBezTo>
                    <a:cubicBezTo>
                      <a:pt x="753" y="192"/>
                      <a:pt x="680" y="223"/>
                      <a:pt x="662" y="192"/>
                    </a:cubicBezTo>
                    <a:cubicBezTo>
                      <a:pt x="642" y="151"/>
                      <a:pt x="703" y="155"/>
                      <a:pt x="674" y="50"/>
                    </a:cubicBezTo>
                    <a:cubicBezTo>
                      <a:pt x="538" y="69"/>
                      <a:pt x="522" y="141"/>
                      <a:pt x="473" y="144"/>
                    </a:cubicBezTo>
                    <a:cubicBezTo>
                      <a:pt x="410" y="134"/>
                      <a:pt x="357" y="34"/>
                      <a:pt x="342" y="0"/>
                    </a:cubicBezTo>
                    <a:cubicBezTo>
                      <a:pt x="301" y="9"/>
                      <a:pt x="240" y="64"/>
                      <a:pt x="163" y="75"/>
                    </a:cubicBezTo>
                    <a:cubicBezTo>
                      <a:pt x="164" y="125"/>
                      <a:pt x="121" y="205"/>
                      <a:pt x="0" y="229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18" y="276"/>
                      <a:pt x="64" y="310"/>
                      <a:pt x="131" y="335"/>
                    </a:cubicBezTo>
                    <a:cubicBezTo>
                      <a:pt x="131" y="335"/>
                      <a:pt x="131" y="335"/>
                      <a:pt x="131" y="335"/>
                    </a:cubicBezTo>
                    <a:cubicBezTo>
                      <a:pt x="131" y="335"/>
                      <a:pt x="131" y="335"/>
                      <a:pt x="132" y="335"/>
                    </a:cubicBezTo>
                    <a:cubicBezTo>
                      <a:pt x="134" y="335"/>
                      <a:pt x="139" y="338"/>
                      <a:pt x="142" y="339"/>
                    </a:cubicBezTo>
                    <a:cubicBezTo>
                      <a:pt x="155" y="344"/>
                      <a:pt x="171" y="385"/>
                      <a:pt x="197" y="423"/>
                    </a:cubicBezTo>
                    <a:cubicBezTo>
                      <a:pt x="217" y="448"/>
                      <a:pt x="237" y="461"/>
                      <a:pt x="258" y="480"/>
                    </a:cubicBezTo>
                    <a:cubicBezTo>
                      <a:pt x="298" y="522"/>
                      <a:pt x="248" y="599"/>
                      <a:pt x="277" y="644"/>
                    </a:cubicBezTo>
                    <a:cubicBezTo>
                      <a:pt x="316" y="697"/>
                      <a:pt x="376" y="662"/>
                      <a:pt x="416" y="765"/>
                    </a:cubicBezTo>
                    <a:cubicBezTo>
                      <a:pt x="447" y="747"/>
                      <a:pt x="479" y="730"/>
                      <a:pt x="493" y="699"/>
                    </a:cubicBezTo>
                    <a:cubicBezTo>
                      <a:pt x="524" y="642"/>
                      <a:pt x="455" y="551"/>
                      <a:pt x="501" y="498"/>
                    </a:cubicBezTo>
                    <a:cubicBezTo>
                      <a:pt x="546" y="430"/>
                      <a:pt x="655" y="458"/>
                      <a:pt x="712" y="403"/>
                    </a:cubicBezTo>
                    <a:cubicBezTo>
                      <a:pt x="739" y="374"/>
                      <a:pt x="682" y="286"/>
                      <a:pt x="774" y="27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52" name="Freeform 87"/>
              <p:cNvSpPr>
                <a:spLocks/>
              </p:cNvSpPr>
              <p:nvPr/>
            </p:nvSpPr>
            <p:spPr bwMode="auto">
              <a:xfrm>
                <a:off x="1244" y="1752"/>
                <a:ext cx="114" cy="141"/>
              </a:xfrm>
              <a:custGeom>
                <a:avLst/>
                <a:gdLst/>
                <a:ahLst/>
                <a:cxnLst>
                  <a:cxn ang="0">
                    <a:pos x="349" y="0"/>
                  </a:cxn>
                  <a:cxn ang="0">
                    <a:pos x="494" y="65"/>
                  </a:cxn>
                  <a:cxn ang="0">
                    <a:pos x="557" y="151"/>
                  </a:cxn>
                  <a:cxn ang="0">
                    <a:pos x="632" y="464"/>
                  </a:cxn>
                  <a:cxn ang="0">
                    <a:pos x="662" y="592"/>
                  </a:cxn>
                  <a:cxn ang="0">
                    <a:pos x="483" y="667"/>
                  </a:cxn>
                  <a:cxn ang="0">
                    <a:pos x="320" y="821"/>
                  </a:cxn>
                  <a:cxn ang="0">
                    <a:pos x="220" y="754"/>
                  </a:cxn>
                  <a:cxn ang="0">
                    <a:pos x="239" y="495"/>
                  </a:cxn>
                  <a:cxn ang="0">
                    <a:pos x="173" y="403"/>
                  </a:cxn>
                  <a:cxn ang="0">
                    <a:pos x="112" y="325"/>
                  </a:cxn>
                  <a:cxn ang="0">
                    <a:pos x="0" y="204"/>
                  </a:cxn>
                  <a:cxn ang="0">
                    <a:pos x="13" y="150"/>
                  </a:cxn>
                  <a:cxn ang="0">
                    <a:pos x="103" y="140"/>
                  </a:cxn>
                  <a:cxn ang="0">
                    <a:pos x="128" y="58"/>
                  </a:cxn>
                  <a:cxn ang="0">
                    <a:pos x="270" y="99"/>
                  </a:cxn>
                  <a:cxn ang="0">
                    <a:pos x="349" y="0"/>
                  </a:cxn>
                </a:cxnLst>
                <a:rect l="0" t="0" r="r" b="b"/>
                <a:pathLst>
                  <a:path w="662" h="821">
                    <a:moveTo>
                      <a:pt x="349" y="0"/>
                    </a:moveTo>
                    <a:cubicBezTo>
                      <a:pt x="396" y="27"/>
                      <a:pt x="445" y="50"/>
                      <a:pt x="494" y="65"/>
                    </a:cubicBezTo>
                    <a:cubicBezTo>
                      <a:pt x="509" y="98"/>
                      <a:pt x="515" y="143"/>
                      <a:pt x="557" y="151"/>
                    </a:cubicBezTo>
                    <a:cubicBezTo>
                      <a:pt x="531" y="270"/>
                      <a:pt x="513" y="386"/>
                      <a:pt x="632" y="464"/>
                    </a:cubicBezTo>
                    <a:cubicBezTo>
                      <a:pt x="642" y="507"/>
                      <a:pt x="653" y="549"/>
                      <a:pt x="662" y="592"/>
                    </a:cubicBezTo>
                    <a:cubicBezTo>
                      <a:pt x="621" y="601"/>
                      <a:pt x="560" y="656"/>
                      <a:pt x="483" y="667"/>
                    </a:cubicBezTo>
                    <a:cubicBezTo>
                      <a:pt x="484" y="717"/>
                      <a:pt x="441" y="797"/>
                      <a:pt x="320" y="821"/>
                    </a:cubicBezTo>
                    <a:cubicBezTo>
                      <a:pt x="282" y="816"/>
                      <a:pt x="246" y="798"/>
                      <a:pt x="220" y="754"/>
                    </a:cubicBezTo>
                    <a:cubicBezTo>
                      <a:pt x="198" y="671"/>
                      <a:pt x="226" y="582"/>
                      <a:pt x="239" y="495"/>
                    </a:cubicBezTo>
                    <a:cubicBezTo>
                      <a:pt x="239" y="453"/>
                      <a:pt x="212" y="422"/>
                      <a:pt x="173" y="403"/>
                    </a:cubicBezTo>
                    <a:cubicBezTo>
                      <a:pt x="98" y="367"/>
                      <a:pt x="110" y="351"/>
                      <a:pt x="112" y="325"/>
                    </a:cubicBezTo>
                    <a:cubicBezTo>
                      <a:pt x="120" y="283"/>
                      <a:pt x="56" y="254"/>
                      <a:pt x="0" y="204"/>
                    </a:cubicBezTo>
                    <a:cubicBezTo>
                      <a:pt x="9" y="184"/>
                      <a:pt x="4" y="163"/>
                      <a:pt x="13" y="150"/>
                    </a:cubicBezTo>
                    <a:cubicBezTo>
                      <a:pt x="38" y="130"/>
                      <a:pt x="74" y="152"/>
                      <a:pt x="103" y="140"/>
                    </a:cubicBezTo>
                    <a:cubicBezTo>
                      <a:pt x="134" y="116"/>
                      <a:pt x="104" y="71"/>
                      <a:pt x="128" y="58"/>
                    </a:cubicBezTo>
                    <a:cubicBezTo>
                      <a:pt x="151" y="49"/>
                      <a:pt x="195" y="122"/>
                      <a:pt x="270" y="99"/>
                    </a:cubicBezTo>
                    <a:cubicBezTo>
                      <a:pt x="301" y="69"/>
                      <a:pt x="308" y="26"/>
                      <a:pt x="349" y="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53" name="Freeform 88"/>
              <p:cNvSpPr>
                <a:spLocks/>
              </p:cNvSpPr>
              <p:nvPr/>
            </p:nvSpPr>
            <p:spPr bwMode="auto">
              <a:xfrm>
                <a:off x="1364" y="1506"/>
                <a:ext cx="272" cy="215"/>
              </a:xfrm>
              <a:custGeom>
                <a:avLst/>
                <a:gdLst/>
                <a:ahLst/>
                <a:cxnLst>
                  <a:cxn ang="0">
                    <a:pos x="568" y="888"/>
                  </a:cxn>
                  <a:cxn ang="0">
                    <a:pos x="694" y="844"/>
                  </a:cxn>
                  <a:cxn ang="0">
                    <a:pos x="701" y="1003"/>
                  </a:cxn>
                  <a:cxn ang="0">
                    <a:pos x="817" y="1032"/>
                  </a:cxn>
                  <a:cxn ang="0">
                    <a:pos x="951" y="1091"/>
                  </a:cxn>
                  <a:cxn ang="0">
                    <a:pos x="1016" y="1143"/>
                  </a:cxn>
                  <a:cxn ang="0">
                    <a:pos x="1107" y="1136"/>
                  </a:cxn>
                  <a:cxn ang="0">
                    <a:pos x="1120" y="1252"/>
                  </a:cxn>
                  <a:cxn ang="0">
                    <a:pos x="1295" y="1123"/>
                  </a:cxn>
                  <a:cxn ang="0">
                    <a:pos x="1308" y="1005"/>
                  </a:cxn>
                  <a:cxn ang="0">
                    <a:pos x="1362" y="913"/>
                  </a:cxn>
                  <a:cxn ang="0">
                    <a:pos x="1495" y="760"/>
                  </a:cxn>
                  <a:cxn ang="0">
                    <a:pos x="1554" y="727"/>
                  </a:cxn>
                  <a:cxn ang="0">
                    <a:pos x="1586" y="607"/>
                  </a:cxn>
                  <a:cxn ang="0">
                    <a:pos x="1586" y="604"/>
                  </a:cxn>
                  <a:cxn ang="0">
                    <a:pos x="1447" y="549"/>
                  </a:cxn>
                  <a:cxn ang="0">
                    <a:pos x="1447" y="549"/>
                  </a:cxn>
                  <a:cxn ang="0">
                    <a:pos x="1394" y="544"/>
                  </a:cxn>
                  <a:cxn ang="0">
                    <a:pos x="1316" y="416"/>
                  </a:cxn>
                  <a:cxn ang="0">
                    <a:pos x="1229" y="407"/>
                  </a:cxn>
                  <a:cxn ang="0">
                    <a:pos x="1162" y="365"/>
                  </a:cxn>
                  <a:cxn ang="0">
                    <a:pos x="1104" y="369"/>
                  </a:cxn>
                  <a:cxn ang="0">
                    <a:pos x="1115" y="217"/>
                  </a:cxn>
                  <a:cxn ang="0">
                    <a:pos x="1057" y="211"/>
                  </a:cxn>
                  <a:cxn ang="0">
                    <a:pos x="945" y="118"/>
                  </a:cxn>
                  <a:cxn ang="0">
                    <a:pos x="921" y="208"/>
                  </a:cxn>
                  <a:cxn ang="0">
                    <a:pos x="812" y="244"/>
                  </a:cxn>
                  <a:cxn ang="0">
                    <a:pos x="711" y="161"/>
                  </a:cxn>
                  <a:cxn ang="0">
                    <a:pos x="582" y="171"/>
                  </a:cxn>
                  <a:cxn ang="0">
                    <a:pos x="467" y="101"/>
                  </a:cxn>
                  <a:cxn ang="0">
                    <a:pos x="351" y="76"/>
                  </a:cxn>
                  <a:cxn ang="0">
                    <a:pos x="236" y="0"/>
                  </a:cxn>
                  <a:cxn ang="0">
                    <a:pos x="158" y="104"/>
                  </a:cxn>
                  <a:cxn ang="0">
                    <a:pos x="139" y="258"/>
                  </a:cxn>
                  <a:cxn ang="0">
                    <a:pos x="0" y="335"/>
                  </a:cxn>
                  <a:cxn ang="0">
                    <a:pos x="132" y="603"/>
                  </a:cxn>
                  <a:cxn ang="0">
                    <a:pos x="328" y="637"/>
                  </a:cxn>
                  <a:cxn ang="0">
                    <a:pos x="473" y="845"/>
                  </a:cxn>
                  <a:cxn ang="0">
                    <a:pos x="568" y="888"/>
                  </a:cxn>
                </a:cxnLst>
                <a:rect l="0" t="0" r="r" b="b"/>
                <a:pathLst>
                  <a:path w="1586" h="1252">
                    <a:moveTo>
                      <a:pt x="568" y="888"/>
                    </a:moveTo>
                    <a:cubicBezTo>
                      <a:pt x="655" y="882"/>
                      <a:pt x="660" y="828"/>
                      <a:pt x="694" y="844"/>
                    </a:cubicBezTo>
                    <a:cubicBezTo>
                      <a:pt x="751" y="871"/>
                      <a:pt x="658" y="949"/>
                      <a:pt x="701" y="1003"/>
                    </a:cubicBezTo>
                    <a:cubicBezTo>
                      <a:pt x="735" y="1038"/>
                      <a:pt x="789" y="1029"/>
                      <a:pt x="817" y="1032"/>
                    </a:cubicBezTo>
                    <a:cubicBezTo>
                      <a:pt x="840" y="1036"/>
                      <a:pt x="857" y="1077"/>
                      <a:pt x="951" y="1091"/>
                    </a:cubicBezTo>
                    <a:cubicBezTo>
                      <a:pt x="985" y="1099"/>
                      <a:pt x="999" y="1132"/>
                      <a:pt x="1016" y="1143"/>
                    </a:cubicBezTo>
                    <a:cubicBezTo>
                      <a:pt x="1046" y="1161"/>
                      <a:pt x="1076" y="1111"/>
                      <a:pt x="1107" y="1136"/>
                    </a:cubicBezTo>
                    <a:cubicBezTo>
                      <a:pt x="1141" y="1157"/>
                      <a:pt x="1099" y="1249"/>
                      <a:pt x="1120" y="1252"/>
                    </a:cubicBezTo>
                    <a:cubicBezTo>
                      <a:pt x="1186" y="1212"/>
                      <a:pt x="1238" y="1167"/>
                      <a:pt x="1295" y="1123"/>
                    </a:cubicBezTo>
                    <a:cubicBezTo>
                      <a:pt x="1310" y="1088"/>
                      <a:pt x="1288" y="1037"/>
                      <a:pt x="1308" y="1005"/>
                    </a:cubicBezTo>
                    <a:cubicBezTo>
                      <a:pt x="1337" y="970"/>
                      <a:pt x="1367" y="933"/>
                      <a:pt x="1362" y="913"/>
                    </a:cubicBezTo>
                    <a:cubicBezTo>
                      <a:pt x="1364" y="825"/>
                      <a:pt x="1423" y="804"/>
                      <a:pt x="1495" y="760"/>
                    </a:cubicBezTo>
                    <a:cubicBezTo>
                      <a:pt x="1514" y="749"/>
                      <a:pt x="1534" y="738"/>
                      <a:pt x="1554" y="727"/>
                    </a:cubicBezTo>
                    <a:cubicBezTo>
                      <a:pt x="1567" y="677"/>
                      <a:pt x="1577" y="638"/>
                      <a:pt x="1586" y="607"/>
                    </a:cubicBezTo>
                    <a:cubicBezTo>
                      <a:pt x="1586" y="606"/>
                      <a:pt x="1586" y="605"/>
                      <a:pt x="1586" y="604"/>
                    </a:cubicBezTo>
                    <a:cubicBezTo>
                      <a:pt x="1554" y="550"/>
                      <a:pt x="1529" y="543"/>
                      <a:pt x="1447" y="549"/>
                    </a:cubicBezTo>
                    <a:lnTo>
                      <a:pt x="1447" y="549"/>
                    </a:lnTo>
                    <a:cubicBezTo>
                      <a:pt x="1428" y="554"/>
                      <a:pt x="1411" y="554"/>
                      <a:pt x="1394" y="544"/>
                    </a:cubicBezTo>
                    <a:cubicBezTo>
                      <a:pt x="1358" y="508"/>
                      <a:pt x="1361" y="448"/>
                      <a:pt x="1316" y="416"/>
                    </a:cubicBezTo>
                    <a:cubicBezTo>
                      <a:pt x="1271" y="389"/>
                      <a:pt x="1248" y="413"/>
                      <a:pt x="1229" y="407"/>
                    </a:cubicBezTo>
                    <a:cubicBezTo>
                      <a:pt x="1183" y="392"/>
                      <a:pt x="1183" y="366"/>
                      <a:pt x="1162" y="365"/>
                    </a:cubicBezTo>
                    <a:cubicBezTo>
                      <a:pt x="1140" y="361"/>
                      <a:pt x="1125" y="386"/>
                      <a:pt x="1104" y="369"/>
                    </a:cubicBezTo>
                    <a:cubicBezTo>
                      <a:pt x="1084" y="311"/>
                      <a:pt x="1107" y="266"/>
                      <a:pt x="1115" y="217"/>
                    </a:cubicBezTo>
                    <a:cubicBezTo>
                      <a:pt x="1095" y="198"/>
                      <a:pt x="1072" y="217"/>
                      <a:pt x="1057" y="211"/>
                    </a:cubicBezTo>
                    <a:cubicBezTo>
                      <a:pt x="994" y="185"/>
                      <a:pt x="991" y="106"/>
                      <a:pt x="945" y="118"/>
                    </a:cubicBezTo>
                    <a:cubicBezTo>
                      <a:pt x="919" y="134"/>
                      <a:pt x="975" y="179"/>
                      <a:pt x="921" y="208"/>
                    </a:cubicBezTo>
                    <a:cubicBezTo>
                      <a:pt x="898" y="230"/>
                      <a:pt x="862" y="241"/>
                      <a:pt x="812" y="244"/>
                    </a:cubicBezTo>
                    <a:cubicBezTo>
                      <a:pt x="763" y="247"/>
                      <a:pt x="755" y="173"/>
                      <a:pt x="711" y="161"/>
                    </a:cubicBezTo>
                    <a:cubicBezTo>
                      <a:pt x="679" y="150"/>
                      <a:pt x="629" y="182"/>
                      <a:pt x="582" y="171"/>
                    </a:cubicBezTo>
                    <a:cubicBezTo>
                      <a:pt x="539" y="158"/>
                      <a:pt x="506" y="121"/>
                      <a:pt x="467" y="101"/>
                    </a:cubicBezTo>
                    <a:cubicBezTo>
                      <a:pt x="429" y="90"/>
                      <a:pt x="378" y="104"/>
                      <a:pt x="351" y="76"/>
                    </a:cubicBezTo>
                    <a:cubicBezTo>
                      <a:pt x="305" y="11"/>
                      <a:pt x="272" y="0"/>
                      <a:pt x="236" y="0"/>
                    </a:cubicBezTo>
                    <a:cubicBezTo>
                      <a:pt x="168" y="38"/>
                      <a:pt x="152" y="72"/>
                      <a:pt x="158" y="104"/>
                    </a:cubicBezTo>
                    <a:cubicBezTo>
                      <a:pt x="172" y="154"/>
                      <a:pt x="208" y="179"/>
                      <a:pt x="139" y="258"/>
                    </a:cubicBezTo>
                    <a:cubicBezTo>
                      <a:pt x="112" y="294"/>
                      <a:pt x="53" y="313"/>
                      <a:pt x="0" y="335"/>
                    </a:cubicBezTo>
                    <a:cubicBezTo>
                      <a:pt x="39" y="427"/>
                      <a:pt x="75" y="521"/>
                      <a:pt x="132" y="603"/>
                    </a:cubicBezTo>
                    <a:cubicBezTo>
                      <a:pt x="261" y="672"/>
                      <a:pt x="301" y="606"/>
                      <a:pt x="328" y="637"/>
                    </a:cubicBezTo>
                    <a:cubicBezTo>
                      <a:pt x="365" y="672"/>
                      <a:pt x="385" y="782"/>
                      <a:pt x="473" y="845"/>
                    </a:cubicBezTo>
                    <a:cubicBezTo>
                      <a:pt x="498" y="870"/>
                      <a:pt x="557" y="891"/>
                      <a:pt x="568" y="88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54" name="Freeform 89"/>
              <p:cNvSpPr>
                <a:spLocks/>
              </p:cNvSpPr>
              <p:nvPr/>
            </p:nvSpPr>
            <p:spPr bwMode="auto">
              <a:xfrm>
                <a:off x="1441" y="1953"/>
                <a:ext cx="172" cy="184"/>
              </a:xfrm>
              <a:custGeom>
                <a:avLst/>
                <a:gdLst/>
                <a:ahLst/>
                <a:cxnLst>
                  <a:cxn ang="0">
                    <a:pos x="747" y="1074"/>
                  </a:cxn>
                  <a:cxn ang="0">
                    <a:pos x="823" y="980"/>
                  </a:cxn>
                  <a:cxn ang="0">
                    <a:pos x="935" y="927"/>
                  </a:cxn>
                  <a:cxn ang="0">
                    <a:pos x="935" y="685"/>
                  </a:cxn>
                  <a:cxn ang="0">
                    <a:pos x="998" y="643"/>
                  </a:cxn>
                  <a:cxn ang="0">
                    <a:pos x="961" y="573"/>
                  </a:cxn>
                  <a:cxn ang="0">
                    <a:pos x="827" y="545"/>
                  </a:cxn>
                  <a:cxn ang="0">
                    <a:pos x="789" y="402"/>
                  </a:cxn>
                  <a:cxn ang="0">
                    <a:pos x="698" y="426"/>
                  </a:cxn>
                  <a:cxn ang="0">
                    <a:pos x="570" y="200"/>
                  </a:cxn>
                  <a:cxn ang="0">
                    <a:pos x="421" y="102"/>
                  </a:cxn>
                  <a:cxn ang="0">
                    <a:pos x="311" y="0"/>
                  </a:cxn>
                  <a:cxn ang="0">
                    <a:pos x="257" y="222"/>
                  </a:cxn>
                  <a:cxn ang="0">
                    <a:pos x="183" y="321"/>
                  </a:cxn>
                  <a:cxn ang="0">
                    <a:pos x="162" y="481"/>
                  </a:cxn>
                  <a:cxn ang="0">
                    <a:pos x="5" y="493"/>
                  </a:cxn>
                  <a:cxn ang="0">
                    <a:pos x="10" y="492"/>
                  </a:cxn>
                  <a:cxn ang="0">
                    <a:pos x="39" y="635"/>
                  </a:cxn>
                  <a:cxn ang="0">
                    <a:pos x="132" y="658"/>
                  </a:cxn>
                  <a:cxn ang="0">
                    <a:pos x="296" y="737"/>
                  </a:cxn>
                  <a:cxn ang="0">
                    <a:pos x="359" y="849"/>
                  </a:cxn>
                  <a:cxn ang="0">
                    <a:pos x="459" y="874"/>
                  </a:cxn>
                  <a:cxn ang="0">
                    <a:pos x="534" y="979"/>
                  </a:cxn>
                  <a:cxn ang="0">
                    <a:pos x="668" y="954"/>
                  </a:cxn>
                  <a:cxn ang="0">
                    <a:pos x="747" y="1074"/>
                  </a:cxn>
                </a:cxnLst>
                <a:rect l="0" t="0" r="r" b="b"/>
                <a:pathLst>
                  <a:path w="1005" h="1074">
                    <a:moveTo>
                      <a:pt x="747" y="1074"/>
                    </a:moveTo>
                    <a:cubicBezTo>
                      <a:pt x="772" y="1043"/>
                      <a:pt x="798" y="1011"/>
                      <a:pt x="823" y="980"/>
                    </a:cubicBezTo>
                    <a:cubicBezTo>
                      <a:pt x="863" y="970"/>
                      <a:pt x="907" y="969"/>
                      <a:pt x="935" y="927"/>
                    </a:cubicBezTo>
                    <a:cubicBezTo>
                      <a:pt x="967" y="854"/>
                      <a:pt x="908" y="765"/>
                      <a:pt x="935" y="685"/>
                    </a:cubicBezTo>
                    <a:cubicBezTo>
                      <a:pt x="937" y="664"/>
                      <a:pt x="991" y="662"/>
                      <a:pt x="998" y="643"/>
                    </a:cubicBezTo>
                    <a:cubicBezTo>
                      <a:pt x="1005" y="625"/>
                      <a:pt x="996" y="602"/>
                      <a:pt x="961" y="573"/>
                    </a:cubicBezTo>
                    <a:cubicBezTo>
                      <a:pt x="905" y="540"/>
                      <a:pt x="889" y="568"/>
                      <a:pt x="827" y="545"/>
                    </a:cubicBezTo>
                    <a:cubicBezTo>
                      <a:pt x="780" y="499"/>
                      <a:pt x="826" y="436"/>
                      <a:pt x="789" y="402"/>
                    </a:cubicBezTo>
                    <a:cubicBezTo>
                      <a:pt x="730" y="369"/>
                      <a:pt x="727" y="434"/>
                      <a:pt x="698" y="426"/>
                    </a:cubicBezTo>
                    <a:cubicBezTo>
                      <a:pt x="571" y="383"/>
                      <a:pt x="634" y="261"/>
                      <a:pt x="570" y="200"/>
                    </a:cubicBezTo>
                    <a:cubicBezTo>
                      <a:pt x="528" y="157"/>
                      <a:pt x="458" y="142"/>
                      <a:pt x="421" y="102"/>
                    </a:cubicBezTo>
                    <a:cubicBezTo>
                      <a:pt x="398" y="62"/>
                      <a:pt x="373" y="29"/>
                      <a:pt x="311" y="0"/>
                    </a:cubicBezTo>
                    <a:cubicBezTo>
                      <a:pt x="210" y="16"/>
                      <a:pt x="276" y="149"/>
                      <a:pt x="257" y="222"/>
                    </a:cubicBezTo>
                    <a:cubicBezTo>
                      <a:pt x="246" y="258"/>
                      <a:pt x="192" y="209"/>
                      <a:pt x="183" y="321"/>
                    </a:cubicBezTo>
                    <a:cubicBezTo>
                      <a:pt x="190" y="370"/>
                      <a:pt x="199" y="452"/>
                      <a:pt x="162" y="481"/>
                    </a:cubicBezTo>
                    <a:cubicBezTo>
                      <a:pt x="110" y="495"/>
                      <a:pt x="35" y="484"/>
                      <a:pt x="5" y="493"/>
                    </a:cubicBezTo>
                    <a:cubicBezTo>
                      <a:pt x="6" y="492"/>
                      <a:pt x="8" y="492"/>
                      <a:pt x="10" y="492"/>
                    </a:cubicBezTo>
                    <a:cubicBezTo>
                      <a:pt x="66" y="511"/>
                      <a:pt x="0" y="606"/>
                      <a:pt x="39" y="635"/>
                    </a:cubicBezTo>
                    <a:cubicBezTo>
                      <a:pt x="68" y="648"/>
                      <a:pt x="100" y="648"/>
                      <a:pt x="132" y="658"/>
                    </a:cubicBezTo>
                    <a:cubicBezTo>
                      <a:pt x="187" y="683"/>
                      <a:pt x="202" y="743"/>
                      <a:pt x="296" y="737"/>
                    </a:cubicBezTo>
                    <a:cubicBezTo>
                      <a:pt x="336" y="768"/>
                      <a:pt x="324" y="823"/>
                      <a:pt x="359" y="849"/>
                    </a:cubicBezTo>
                    <a:cubicBezTo>
                      <a:pt x="385" y="875"/>
                      <a:pt x="428" y="858"/>
                      <a:pt x="459" y="874"/>
                    </a:cubicBezTo>
                    <a:cubicBezTo>
                      <a:pt x="500" y="904"/>
                      <a:pt x="499" y="972"/>
                      <a:pt x="534" y="979"/>
                    </a:cubicBezTo>
                    <a:cubicBezTo>
                      <a:pt x="586" y="982"/>
                      <a:pt x="618" y="941"/>
                      <a:pt x="668" y="954"/>
                    </a:cubicBezTo>
                    <a:cubicBezTo>
                      <a:pt x="707" y="975"/>
                      <a:pt x="727" y="1026"/>
                      <a:pt x="747" y="1074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55" name="Freeform 90"/>
              <p:cNvSpPr>
                <a:spLocks/>
              </p:cNvSpPr>
              <p:nvPr/>
            </p:nvSpPr>
            <p:spPr bwMode="auto">
              <a:xfrm>
                <a:off x="1569" y="2041"/>
                <a:ext cx="178" cy="133"/>
              </a:xfrm>
              <a:custGeom>
                <a:avLst/>
                <a:gdLst/>
                <a:ahLst/>
                <a:cxnLst>
                  <a:cxn ang="0">
                    <a:pos x="584" y="123"/>
                  </a:cxn>
                  <a:cxn ang="0">
                    <a:pos x="544" y="12"/>
                  </a:cxn>
                  <a:cxn ang="0">
                    <a:pos x="421" y="112"/>
                  </a:cxn>
                  <a:cxn ang="0">
                    <a:pos x="232" y="77"/>
                  </a:cxn>
                  <a:cxn ang="0">
                    <a:pos x="251" y="130"/>
                  </a:cxn>
                  <a:cxn ang="0">
                    <a:pos x="188" y="172"/>
                  </a:cxn>
                  <a:cxn ang="0">
                    <a:pos x="188" y="414"/>
                  </a:cxn>
                  <a:cxn ang="0">
                    <a:pos x="76" y="467"/>
                  </a:cxn>
                  <a:cxn ang="0">
                    <a:pos x="0" y="561"/>
                  </a:cxn>
                  <a:cxn ang="0">
                    <a:pos x="70" y="667"/>
                  </a:cxn>
                  <a:cxn ang="0">
                    <a:pos x="156" y="664"/>
                  </a:cxn>
                  <a:cxn ang="0">
                    <a:pos x="209" y="733"/>
                  </a:cxn>
                  <a:cxn ang="0">
                    <a:pos x="287" y="753"/>
                  </a:cxn>
                  <a:cxn ang="0">
                    <a:pos x="297" y="774"/>
                  </a:cxn>
                  <a:cxn ang="0">
                    <a:pos x="335" y="711"/>
                  </a:cxn>
                  <a:cxn ang="0">
                    <a:pos x="370" y="531"/>
                  </a:cxn>
                  <a:cxn ang="0">
                    <a:pos x="512" y="560"/>
                  </a:cxn>
                  <a:cxn ang="0">
                    <a:pos x="598" y="521"/>
                  </a:cxn>
                  <a:cxn ang="0">
                    <a:pos x="686" y="596"/>
                  </a:cxn>
                  <a:cxn ang="0">
                    <a:pos x="826" y="742"/>
                  </a:cxn>
                  <a:cxn ang="0">
                    <a:pos x="901" y="661"/>
                  </a:cxn>
                  <a:cxn ang="0">
                    <a:pos x="1039" y="564"/>
                  </a:cxn>
                  <a:cxn ang="0">
                    <a:pos x="1010" y="491"/>
                  </a:cxn>
                  <a:cxn ang="0">
                    <a:pos x="1015" y="375"/>
                  </a:cxn>
                  <a:cxn ang="0">
                    <a:pos x="883" y="359"/>
                  </a:cxn>
                  <a:cxn ang="0">
                    <a:pos x="746" y="284"/>
                  </a:cxn>
                  <a:cxn ang="0">
                    <a:pos x="677" y="195"/>
                  </a:cxn>
                  <a:cxn ang="0">
                    <a:pos x="584" y="123"/>
                  </a:cxn>
                </a:cxnLst>
                <a:rect l="0" t="0" r="r" b="b"/>
                <a:pathLst>
                  <a:path w="1039" h="774">
                    <a:moveTo>
                      <a:pt x="584" y="123"/>
                    </a:moveTo>
                    <a:cubicBezTo>
                      <a:pt x="578" y="83"/>
                      <a:pt x="581" y="38"/>
                      <a:pt x="544" y="12"/>
                    </a:cubicBezTo>
                    <a:cubicBezTo>
                      <a:pt x="459" y="0"/>
                      <a:pt x="447" y="70"/>
                      <a:pt x="421" y="112"/>
                    </a:cubicBezTo>
                    <a:cubicBezTo>
                      <a:pt x="381" y="126"/>
                      <a:pt x="299" y="96"/>
                      <a:pt x="232" y="77"/>
                    </a:cubicBezTo>
                    <a:cubicBezTo>
                      <a:pt x="252" y="98"/>
                      <a:pt x="257" y="116"/>
                      <a:pt x="251" y="130"/>
                    </a:cubicBezTo>
                    <a:cubicBezTo>
                      <a:pt x="244" y="149"/>
                      <a:pt x="190" y="151"/>
                      <a:pt x="188" y="172"/>
                    </a:cubicBezTo>
                    <a:cubicBezTo>
                      <a:pt x="161" y="252"/>
                      <a:pt x="220" y="341"/>
                      <a:pt x="188" y="414"/>
                    </a:cubicBezTo>
                    <a:cubicBezTo>
                      <a:pt x="160" y="456"/>
                      <a:pt x="116" y="457"/>
                      <a:pt x="76" y="467"/>
                    </a:cubicBezTo>
                    <a:cubicBezTo>
                      <a:pt x="51" y="498"/>
                      <a:pt x="25" y="530"/>
                      <a:pt x="0" y="561"/>
                    </a:cubicBezTo>
                    <a:cubicBezTo>
                      <a:pt x="18" y="607"/>
                      <a:pt x="36" y="651"/>
                      <a:pt x="70" y="667"/>
                    </a:cubicBezTo>
                    <a:cubicBezTo>
                      <a:pt x="100" y="688"/>
                      <a:pt x="128" y="655"/>
                      <a:pt x="156" y="664"/>
                    </a:cubicBezTo>
                    <a:cubicBezTo>
                      <a:pt x="186" y="670"/>
                      <a:pt x="185" y="717"/>
                      <a:pt x="209" y="733"/>
                    </a:cubicBezTo>
                    <a:cubicBezTo>
                      <a:pt x="231" y="748"/>
                      <a:pt x="262" y="727"/>
                      <a:pt x="287" y="753"/>
                    </a:cubicBezTo>
                    <a:cubicBezTo>
                      <a:pt x="290" y="760"/>
                      <a:pt x="294" y="767"/>
                      <a:pt x="297" y="774"/>
                    </a:cubicBezTo>
                    <a:cubicBezTo>
                      <a:pt x="337" y="756"/>
                      <a:pt x="335" y="733"/>
                      <a:pt x="335" y="711"/>
                    </a:cubicBezTo>
                    <a:cubicBezTo>
                      <a:pt x="326" y="617"/>
                      <a:pt x="368" y="586"/>
                      <a:pt x="370" y="531"/>
                    </a:cubicBezTo>
                    <a:cubicBezTo>
                      <a:pt x="461" y="505"/>
                      <a:pt x="455" y="552"/>
                      <a:pt x="512" y="560"/>
                    </a:cubicBezTo>
                    <a:cubicBezTo>
                      <a:pt x="547" y="563"/>
                      <a:pt x="566" y="518"/>
                      <a:pt x="598" y="521"/>
                    </a:cubicBezTo>
                    <a:cubicBezTo>
                      <a:pt x="628" y="524"/>
                      <a:pt x="656" y="573"/>
                      <a:pt x="686" y="596"/>
                    </a:cubicBezTo>
                    <a:cubicBezTo>
                      <a:pt x="751" y="623"/>
                      <a:pt x="788" y="745"/>
                      <a:pt x="826" y="742"/>
                    </a:cubicBezTo>
                    <a:cubicBezTo>
                      <a:pt x="872" y="743"/>
                      <a:pt x="876" y="688"/>
                      <a:pt x="901" y="661"/>
                    </a:cubicBezTo>
                    <a:cubicBezTo>
                      <a:pt x="923" y="629"/>
                      <a:pt x="999" y="636"/>
                      <a:pt x="1039" y="564"/>
                    </a:cubicBezTo>
                    <a:cubicBezTo>
                      <a:pt x="1027" y="540"/>
                      <a:pt x="1014" y="516"/>
                      <a:pt x="1010" y="491"/>
                    </a:cubicBezTo>
                    <a:cubicBezTo>
                      <a:pt x="1004" y="452"/>
                      <a:pt x="1038" y="406"/>
                      <a:pt x="1015" y="375"/>
                    </a:cubicBezTo>
                    <a:cubicBezTo>
                      <a:pt x="974" y="344"/>
                      <a:pt x="936" y="371"/>
                      <a:pt x="883" y="359"/>
                    </a:cubicBezTo>
                    <a:cubicBezTo>
                      <a:pt x="838" y="347"/>
                      <a:pt x="821" y="262"/>
                      <a:pt x="746" y="284"/>
                    </a:cubicBezTo>
                    <a:cubicBezTo>
                      <a:pt x="718" y="278"/>
                      <a:pt x="701" y="253"/>
                      <a:pt x="677" y="195"/>
                    </a:cubicBezTo>
                    <a:cubicBezTo>
                      <a:pt x="615" y="200"/>
                      <a:pt x="577" y="172"/>
                      <a:pt x="584" y="12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56" name="Freeform 91"/>
              <p:cNvSpPr>
                <a:spLocks/>
              </p:cNvSpPr>
              <p:nvPr/>
            </p:nvSpPr>
            <p:spPr bwMode="auto">
              <a:xfrm>
                <a:off x="1302" y="1669"/>
                <a:ext cx="150" cy="109"/>
              </a:xfrm>
              <a:custGeom>
                <a:avLst/>
                <a:gdLst/>
                <a:ahLst/>
                <a:cxnLst>
                  <a:cxn ang="0">
                    <a:pos x="717" y="144"/>
                  </a:cxn>
                  <a:cxn ang="0">
                    <a:pos x="727" y="240"/>
                  </a:cxn>
                  <a:cxn ang="0">
                    <a:pos x="837" y="304"/>
                  </a:cxn>
                  <a:cxn ang="0">
                    <a:pos x="866" y="391"/>
                  </a:cxn>
                  <a:cxn ang="0">
                    <a:pos x="739" y="611"/>
                  </a:cxn>
                  <a:cxn ang="0">
                    <a:pos x="515" y="536"/>
                  </a:cxn>
                  <a:cxn ang="0">
                    <a:pos x="424" y="516"/>
                  </a:cxn>
                  <a:cxn ang="0">
                    <a:pos x="374" y="579"/>
                  </a:cxn>
                  <a:cxn ang="0">
                    <a:pos x="288" y="567"/>
                  </a:cxn>
                  <a:cxn ang="0">
                    <a:pos x="220" y="640"/>
                  </a:cxn>
                  <a:cxn ang="0">
                    <a:pos x="220" y="638"/>
                  </a:cxn>
                  <a:cxn ang="0">
                    <a:pos x="157" y="552"/>
                  </a:cxn>
                  <a:cxn ang="0">
                    <a:pos x="12" y="487"/>
                  </a:cxn>
                  <a:cxn ang="0">
                    <a:pos x="14" y="486"/>
                  </a:cxn>
                  <a:cxn ang="0">
                    <a:pos x="4" y="348"/>
                  </a:cxn>
                  <a:cxn ang="0">
                    <a:pos x="76" y="234"/>
                  </a:cxn>
                  <a:cxn ang="0">
                    <a:pos x="62" y="121"/>
                  </a:cxn>
                  <a:cxn ang="0">
                    <a:pos x="57" y="110"/>
                  </a:cxn>
                  <a:cxn ang="0">
                    <a:pos x="61" y="110"/>
                  </a:cxn>
                  <a:cxn ang="0">
                    <a:pos x="202" y="15"/>
                  </a:cxn>
                  <a:cxn ang="0">
                    <a:pos x="364" y="163"/>
                  </a:cxn>
                  <a:cxn ang="0">
                    <a:pos x="661" y="118"/>
                  </a:cxn>
                  <a:cxn ang="0">
                    <a:pos x="717" y="144"/>
                  </a:cxn>
                </a:cxnLst>
                <a:rect l="0" t="0" r="r" b="b"/>
                <a:pathLst>
                  <a:path w="872" h="640">
                    <a:moveTo>
                      <a:pt x="717" y="144"/>
                    </a:moveTo>
                    <a:cubicBezTo>
                      <a:pt x="720" y="176"/>
                      <a:pt x="706" y="215"/>
                      <a:pt x="727" y="240"/>
                    </a:cubicBezTo>
                    <a:cubicBezTo>
                      <a:pt x="752" y="276"/>
                      <a:pt x="809" y="271"/>
                      <a:pt x="837" y="304"/>
                    </a:cubicBezTo>
                    <a:cubicBezTo>
                      <a:pt x="860" y="326"/>
                      <a:pt x="872" y="365"/>
                      <a:pt x="866" y="391"/>
                    </a:cubicBezTo>
                    <a:cubicBezTo>
                      <a:pt x="814" y="465"/>
                      <a:pt x="767" y="538"/>
                      <a:pt x="739" y="611"/>
                    </a:cubicBezTo>
                    <a:cubicBezTo>
                      <a:pt x="655" y="576"/>
                      <a:pt x="570" y="535"/>
                      <a:pt x="515" y="536"/>
                    </a:cubicBezTo>
                    <a:cubicBezTo>
                      <a:pt x="484" y="536"/>
                      <a:pt x="456" y="507"/>
                      <a:pt x="424" y="516"/>
                    </a:cubicBezTo>
                    <a:cubicBezTo>
                      <a:pt x="384" y="528"/>
                      <a:pt x="387" y="573"/>
                      <a:pt x="374" y="579"/>
                    </a:cubicBezTo>
                    <a:cubicBezTo>
                      <a:pt x="348" y="588"/>
                      <a:pt x="313" y="552"/>
                      <a:pt x="288" y="567"/>
                    </a:cubicBezTo>
                    <a:cubicBezTo>
                      <a:pt x="263" y="575"/>
                      <a:pt x="255" y="618"/>
                      <a:pt x="220" y="640"/>
                    </a:cubicBezTo>
                    <a:cubicBezTo>
                      <a:pt x="220" y="639"/>
                      <a:pt x="220" y="639"/>
                      <a:pt x="220" y="638"/>
                    </a:cubicBezTo>
                    <a:cubicBezTo>
                      <a:pt x="178" y="630"/>
                      <a:pt x="172" y="585"/>
                      <a:pt x="157" y="552"/>
                    </a:cubicBezTo>
                    <a:cubicBezTo>
                      <a:pt x="108" y="537"/>
                      <a:pt x="59" y="514"/>
                      <a:pt x="12" y="487"/>
                    </a:cubicBezTo>
                    <a:cubicBezTo>
                      <a:pt x="13" y="487"/>
                      <a:pt x="13" y="487"/>
                      <a:pt x="14" y="486"/>
                    </a:cubicBezTo>
                    <a:cubicBezTo>
                      <a:pt x="64" y="428"/>
                      <a:pt x="0" y="383"/>
                      <a:pt x="4" y="348"/>
                    </a:cubicBezTo>
                    <a:cubicBezTo>
                      <a:pt x="14" y="316"/>
                      <a:pt x="66" y="279"/>
                      <a:pt x="76" y="234"/>
                    </a:cubicBezTo>
                    <a:cubicBezTo>
                      <a:pt x="81" y="197"/>
                      <a:pt x="75" y="159"/>
                      <a:pt x="62" y="121"/>
                    </a:cubicBezTo>
                    <a:cubicBezTo>
                      <a:pt x="60" y="118"/>
                      <a:pt x="59" y="114"/>
                      <a:pt x="57" y="110"/>
                    </a:cubicBezTo>
                    <a:cubicBezTo>
                      <a:pt x="58" y="110"/>
                      <a:pt x="60" y="110"/>
                      <a:pt x="61" y="110"/>
                    </a:cubicBezTo>
                    <a:cubicBezTo>
                      <a:pt x="141" y="91"/>
                      <a:pt x="155" y="0"/>
                      <a:pt x="202" y="15"/>
                    </a:cubicBezTo>
                    <a:cubicBezTo>
                      <a:pt x="266" y="46"/>
                      <a:pt x="266" y="154"/>
                      <a:pt x="364" y="163"/>
                    </a:cubicBezTo>
                    <a:cubicBezTo>
                      <a:pt x="479" y="192"/>
                      <a:pt x="594" y="111"/>
                      <a:pt x="661" y="118"/>
                    </a:cubicBezTo>
                    <a:cubicBezTo>
                      <a:pt x="680" y="123"/>
                      <a:pt x="709" y="125"/>
                      <a:pt x="717" y="144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57" name="Freeform 92"/>
              <p:cNvSpPr>
                <a:spLocks/>
              </p:cNvSpPr>
              <p:nvPr/>
            </p:nvSpPr>
            <p:spPr bwMode="auto">
              <a:xfrm>
                <a:off x="1332" y="1755"/>
                <a:ext cx="119" cy="123"/>
              </a:xfrm>
              <a:custGeom>
                <a:avLst/>
                <a:gdLst/>
                <a:ahLst/>
                <a:cxnLst>
                  <a:cxn ang="0">
                    <a:pos x="148" y="572"/>
                  </a:cxn>
                  <a:cxn ang="0">
                    <a:pos x="148" y="572"/>
                  </a:cxn>
                  <a:cxn ang="0">
                    <a:pos x="279" y="716"/>
                  </a:cxn>
                  <a:cxn ang="0">
                    <a:pos x="480" y="622"/>
                  </a:cxn>
                  <a:cxn ang="0">
                    <a:pos x="529" y="577"/>
                  </a:cxn>
                  <a:cxn ang="0">
                    <a:pos x="617" y="390"/>
                  </a:cxn>
                  <a:cxn ang="0">
                    <a:pos x="681" y="260"/>
                  </a:cxn>
                  <a:cxn ang="0">
                    <a:pos x="563" y="102"/>
                  </a:cxn>
                  <a:cxn ang="0">
                    <a:pos x="562" y="104"/>
                  </a:cxn>
                  <a:cxn ang="0">
                    <a:pos x="338" y="29"/>
                  </a:cxn>
                  <a:cxn ang="0">
                    <a:pos x="247" y="9"/>
                  </a:cxn>
                  <a:cxn ang="0">
                    <a:pos x="197" y="72"/>
                  </a:cxn>
                  <a:cxn ang="0">
                    <a:pos x="111" y="60"/>
                  </a:cxn>
                  <a:cxn ang="0">
                    <a:pos x="43" y="133"/>
                  </a:cxn>
                  <a:cxn ang="0">
                    <a:pos x="118" y="444"/>
                  </a:cxn>
                  <a:cxn ang="0">
                    <a:pos x="148" y="572"/>
                  </a:cxn>
                </a:cxnLst>
                <a:rect l="0" t="0" r="r" b="b"/>
                <a:pathLst>
                  <a:path w="689" h="716">
                    <a:moveTo>
                      <a:pt x="148" y="572"/>
                    </a:moveTo>
                    <a:cubicBezTo>
                      <a:pt x="148" y="572"/>
                      <a:pt x="148" y="572"/>
                      <a:pt x="148" y="572"/>
                    </a:cubicBezTo>
                    <a:cubicBezTo>
                      <a:pt x="163" y="606"/>
                      <a:pt x="216" y="706"/>
                      <a:pt x="279" y="716"/>
                    </a:cubicBezTo>
                    <a:cubicBezTo>
                      <a:pt x="328" y="713"/>
                      <a:pt x="344" y="641"/>
                      <a:pt x="480" y="622"/>
                    </a:cubicBezTo>
                    <a:cubicBezTo>
                      <a:pt x="497" y="607"/>
                      <a:pt x="514" y="592"/>
                      <a:pt x="529" y="577"/>
                    </a:cubicBezTo>
                    <a:cubicBezTo>
                      <a:pt x="568" y="521"/>
                      <a:pt x="591" y="454"/>
                      <a:pt x="617" y="390"/>
                    </a:cubicBezTo>
                    <a:cubicBezTo>
                      <a:pt x="642" y="348"/>
                      <a:pt x="689" y="304"/>
                      <a:pt x="681" y="260"/>
                    </a:cubicBezTo>
                    <a:cubicBezTo>
                      <a:pt x="654" y="206"/>
                      <a:pt x="618" y="141"/>
                      <a:pt x="563" y="102"/>
                    </a:cubicBezTo>
                    <a:cubicBezTo>
                      <a:pt x="562" y="103"/>
                      <a:pt x="562" y="103"/>
                      <a:pt x="562" y="104"/>
                    </a:cubicBezTo>
                    <a:cubicBezTo>
                      <a:pt x="478" y="69"/>
                      <a:pt x="393" y="28"/>
                      <a:pt x="338" y="29"/>
                    </a:cubicBezTo>
                    <a:cubicBezTo>
                      <a:pt x="307" y="29"/>
                      <a:pt x="279" y="0"/>
                      <a:pt x="247" y="9"/>
                    </a:cubicBezTo>
                    <a:cubicBezTo>
                      <a:pt x="207" y="21"/>
                      <a:pt x="210" y="66"/>
                      <a:pt x="197" y="72"/>
                    </a:cubicBezTo>
                    <a:cubicBezTo>
                      <a:pt x="171" y="81"/>
                      <a:pt x="136" y="45"/>
                      <a:pt x="111" y="60"/>
                    </a:cubicBezTo>
                    <a:cubicBezTo>
                      <a:pt x="86" y="68"/>
                      <a:pt x="78" y="111"/>
                      <a:pt x="43" y="133"/>
                    </a:cubicBezTo>
                    <a:cubicBezTo>
                      <a:pt x="17" y="251"/>
                      <a:pt x="0" y="366"/>
                      <a:pt x="118" y="444"/>
                    </a:cubicBezTo>
                    <a:cubicBezTo>
                      <a:pt x="128" y="487"/>
                      <a:pt x="139" y="529"/>
                      <a:pt x="148" y="572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58" name="Freeform 93"/>
              <p:cNvSpPr>
                <a:spLocks/>
              </p:cNvSpPr>
              <p:nvPr/>
            </p:nvSpPr>
            <p:spPr bwMode="auto">
              <a:xfrm>
                <a:off x="1505" y="1918"/>
                <a:ext cx="158" cy="145"/>
              </a:xfrm>
              <a:custGeom>
                <a:avLst/>
                <a:gdLst/>
                <a:ahLst/>
                <a:cxnLst>
                  <a:cxn ang="0">
                    <a:pos x="0" y="242"/>
                  </a:cxn>
                  <a:cxn ang="0">
                    <a:pos x="7" y="234"/>
                  </a:cxn>
                  <a:cxn ang="0">
                    <a:pos x="53" y="182"/>
                  </a:cxn>
                  <a:cxn ang="0">
                    <a:pos x="130" y="212"/>
                  </a:cxn>
                  <a:cxn ang="0">
                    <a:pos x="158" y="162"/>
                  </a:cxn>
                  <a:cxn ang="0">
                    <a:pos x="203" y="149"/>
                  </a:cxn>
                  <a:cxn ang="0">
                    <a:pos x="264" y="79"/>
                  </a:cxn>
                  <a:cxn ang="0">
                    <a:pos x="323" y="0"/>
                  </a:cxn>
                  <a:cxn ang="0">
                    <a:pos x="364" y="93"/>
                  </a:cxn>
                  <a:cxn ang="0">
                    <a:pos x="502" y="130"/>
                  </a:cxn>
                  <a:cxn ang="0">
                    <a:pos x="481" y="239"/>
                  </a:cxn>
                  <a:cxn ang="0">
                    <a:pos x="514" y="285"/>
                  </a:cxn>
                  <a:cxn ang="0">
                    <a:pos x="510" y="361"/>
                  </a:cxn>
                  <a:cxn ang="0">
                    <a:pos x="615" y="459"/>
                  </a:cxn>
                  <a:cxn ang="0">
                    <a:pos x="835" y="393"/>
                  </a:cxn>
                  <a:cxn ang="0">
                    <a:pos x="838" y="492"/>
                  </a:cxn>
                  <a:cxn ang="0">
                    <a:pos x="921" y="579"/>
                  </a:cxn>
                  <a:cxn ang="0">
                    <a:pos x="869" y="733"/>
                  </a:cxn>
                  <a:cxn ang="0">
                    <a:pos x="797" y="829"/>
                  </a:cxn>
                  <a:cxn ang="0">
                    <a:pos x="608" y="794"/>
                  </a:cxn>
                  <a:cxn ang="0">
                    <a:pos x="590" y="777"/>
                  </a:cxn>
                  <a:cxn ang="0">
                    <a:pos x="456" y="749"/>
                  </a:cxn>
                  <a:cxn ang="0">
                    <a:pos x="418" y="606"/>
                  </a:cxn>
                  <a:cxn ang="0">
                    <a:pos x="327" y="630"/>
                  </a:cxn>
                  <a:cxn ang="0">
                    <a:pos x="199" y="404"/>
                  </a:cxn>
                  <a:cxn ang="0">
                    <a:pos x="50" y="306"/>
                  </a:cxn>
                  <a:cxn ang="0">
                    <a:pos x="0" y="242"/>
                  </a:cxn>
                </a:cxnLst>
                <a:rect l="0" t="0" r="r" b="b"/>
                <a:pathLst>
                  <a:path w="921" h="843">
                    <a:moveTo>
                      <a:pt x="0" y="242"/>
                    </a:moveTo>
                    <a:cubicBezTo>
                      <a:pt x="2" y="239"/>
                      <a:pt x="5" y="237"/>
                      <a:pt x="7" y="234"/>
                    </a:cubicBezTo>
                    <a:cubicBezTo>
                      <a:pt x="24" y="218"/>
                      <a:pt x="29" y="187"/>
                      <a:pt x="53" y="182"/>
                    </a:cubicBezTo>
                    <a:cubicBezTo>
                      <a:pt x="80" y="178"/>
                      <a:pt x="103" y="213"/>
                      <a:pt x="130" y="212"/>
                    </a:cubicBezTo>
                    <a:cubicBezTo>
                      <a:pt x="145" y="206"/>
                      <a:pt x="146" y="176"/>
                      <a:pt x="158" y="162"/>
                    </a:cubicBezTo>
                    <a:cubicBezTo>
                      <a:pt x="171" y="154"/>
                      <a:pt x="190" y="157"/>
                      <a:pt x="203" y="149"/>
                    </a:cubicBezTo>
                    <a:cubicBezTo>
                      <a:pt x="226" y="129"/>
                      <a:pt x="246" y="104"/>
                      <a:pt x="264" y="79"/>
                    </a:cubicBezTo>
                    <a:cubicBezTo>
                      <a:pt x="286" y="54"/>
                      <a:pt x="291" y="11"/>
                      <a:pt x="323" y="0"/>
                    </a:cubicBezTo>
                    <a:cubicBezTo>
                      <a:pt x="359" y="7"/>
                      <a:pt x="334" y="74"/>
                      <a:pt x="364" y="93"/>
                    </a:cubicBezTo>
                    <a:cubicBezTo>
                      <a:pt x="411" y="134"/>
                      <a:pt x="471" y="81"/>
                      <a:pt x="502" y="130"/>
                    </a:cubicBezTo>
                    <a:cubicBezTo>
                      <a:pt x="530" y="170"/>
                      <a:pt x="474" y="202"/>
                      <a:pt x="481" y="239"/>
                    </a:cubicBezTo>
                    <a:cubicBezTo>
                      <a:pt x="484" y="255"/>
                      <a:pt x="508" y="265"/>
                      <a:pt x="514" y="285"/>
                    </a:cubicBezTo>
                    <a:cubicBezTo>
                      <a:pt x="522" y="310"/>
                      <a:pt x="511" y="336"/>
                      <a:pt x="510" y="361"/>
                    </a:cubicBezTo>
                    <a:cubicBezTo>
                      <a:pt x="511" y="393"/>
                      <a:pt x="558" y="450"/>
                      <a:pt x="615" y="459"/>
                    </a:cubicBezTo>
                    <a:cubicBezTo>
                      <a:pt x="775" y="482"/>
                      <a:pt x="794" y="379"/>
                      <a:pt x="835" y="393"/>
                    </a:cubicBezTo>
                    <a:cubicBezTo>
                      <a:pt x="877" y="407"/>
                      <a:pt x="829" y="461"/>
                      <a:pt x="838" y="492"/>
                    </a:cubicBezTo>
                    <a:cubicBezTo>
                      <a:pt x="848" y="516"/>
                      <a:pt x="919" y="486"/>
                      <a:pt x="921" y="579"/>
                    </a:cubicBezTo>
                    <a:cubicBezTo>
                      <a:pt x="917" y="632"/>
                      <a:pt x="894" y="683"/>
                      <a:pt x="869" y="733"/>
                    </a:cubicBezTo>
                    <a:cubicBezTo>
                      <a:pt x="828" y="749"/>
                      <a:pt x="817" y="797"/>
                      <a:pt x="797" y="829"/>
                    </a:cubicBezTo>
                    <a:cubicBezTo>
                      <a:pt x="757" y="843"/>
                      <a:pt x="675" y="813"/>
                      <a:pt x="608" y="794"/>
                    </a:cubicBezTo>
                    <a:cubicBezTo>
                      <a:pt x="603" y="789"/>
                      <a:pt x="597" y="783"/>
                      <a:pt x="590" y="777"/>
                    </a:cubicBezTo>
                    <a:cubicBezTo>
                      <a:pt x="534" y="744"/>
                      <a:pt x="518" y="772"/>
                      <a:pt x="456" y="749"/>
                    </a:cubicBezTo>
                    <a:cubicBezTo>
                      <a:pt x="409" y="703"/>
                      <a:pt x="455" y="640"/>
                      <a:pt x="418" y="606"/>
                    </a:cubicBezTo>
                    <a:cubicBezTo>
                      <a:pt x="359" y="573"/>
                      <a:pt x="356" y="638"/>
                      <a:pt x="327" y="630"/>
                    </a:cubicBezTo>
                    <a:cubicBezTo>
                      <a:pt x="200" y="587"/>
                      <a:pt x="263" y="465"/>
                      <a:pt x="199" y="404"/>
                    </a:cubicBezTo>
                    <a:cubicBezTo>
                      <a:pt x="157" y="361"/>
                      <a:pt x="87" y="346"/>
                      <a:pt x="50" y="306"/>
                    </a:cubicBezTo>
                    <a:cubicBezTo>
                      <a:pt x="36" y="282"/>
                      <a:pt x="22" y="261"/>
                      <a:pt x="0" y="242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59" name="Freeform 94"/>
              <p:cNvSpPr>
                <a:spLocks/>
              </p:cNvSpPr>
              <p:nvPr/>
            </p:nvSpPr>
            <p:spPr bwMode="auto">
              <a:xfrm>
                <a:off x="1709" y="1917"/>
                <a:ext cx="136" cy="117"/>
              </a:xfrm>
              <a:custGeom>
                <a:avLst/>
                <a:gdLst/>
                <a:ahLst/>
                <a:cxnLst>
                  <a:cxn ang="0">
                    <a:pos x="31" y="300"/>
                  </a:cxn>
                  <a:cxn ang="0">
                    <a:pos x="37" y="17"/>
                  </a:cxn>
                  <a:cxn ang="0">
                    <a:pos x="345" y="111"/>
                  </a:cxn>
                  <a:cxn ang="0">
                    <a:pos x="345" y="111"/>
                  </a:cxn>
                  <a:cxn ang="0">
                    <a:pos x="627" y="285"/>
                  </a:cxn>
                  <a:cxn ang="0">
                    <a:pos x="714" y="371"/>
                  </a:cxn>
                  <a:cxn ang="0">
                    <a:pos x="771" y="335"/>
                  </a:cxn>
                  <a:cxn ang="0">
                    <a:pos x="752" y="421"/>
                  </a:cxn>
                  <a:cxn ang="0">
                    <a:pos x="790" y="471"/>
                  </a:cxn>
                  <a:cxn ang="0">
                    <a:pos x="761" y="618"/>
                  </a:cxn>
                  <a:cxn ang="0">
                    <a:pos x="660" y="675"/>
                  </a:cxn>
                  <a:cxn ang="0">
                    <a:pos x="646" y="619"/>
                  </a:cxn>
                  <a:cxn ang="0">
                    <a:pos x="575" y="626"/>
                  </a:cxn>
                  <a:cxn ang="0">
                    <a:pos x="564" y="580"/>
                  </a:cxn>
                  <a:cxn ang="0">
                    <a:pos x="441" y="638"/>
                  </a:cxn>
                  <a:cxn ang="0">
                    <a:pos x="288" y="620"/>
                  </a:cxn>
                  <a:cxn ang="0">
                    <a:pos x="239" y="516"/>
                  </a:cxn>
                  <a:cxn ang="0">
                    <a:pos x="243" y="338"/>
                  </a:cxn>
                  <a:cxn ang="0">
                    <a:pos x="38" y="297"/>
                  </a:cxn>
                  <a:cxn ang="0">
                    <a:pos x="31" y="300"/>
                  </a:cxn>
                </a:cxnLst>
                <a:rect l="0" t="0" r="r" b="b"/>
                <a:pathLst>
                  <a:path w="790" h="682">
                    <a:moveTo>
                      <a:pt x="31" y="300"/>
                    </a:moveTo>
                    <a:cubicBezTo>
                      <a:pt x="35" y="199"/>
                      <a:pt x="0" y="90"/>
                      <a:pt x="37" y="17"/>
                    </a:cubicBezTo>
                    <a:cubicBezTo>
                      <a:pt x="128" y="0"/>
                      <a:pt x="224" y="5"/>
                      <a:pt x="345" y="111"/>
                    </a:cubicBezTo>
                    <a:lnTo>
                      <a:pt x="345" y="111"/>
                    </a:lnTo>
                    <a:cubicBezTo>
                      <a:pt x="447" y="259"/>
                      <a:pt x="539" y="303"/>
                      <a:pt x="627" y="285"/>
                    </a:cubicBezTo>
                    <a:cubicBezTo>
                      <a:pt x="688" y="289"/>
                      <a:pt x="686" y="329"/>
                      <a:pt x="714" y="371"/>
                    </a:cubicBezTo>
                    <a:cubicBezTo>
                      <a:pt x="737" y="372"/>
                      <a:pt x="749" y="317"/>
                      <a:pt x="771" y="335"/>
                    </a:cubicBezTo>
                    <a:cubicBezTo>
                      <a:pt x="787" y="348"/>
                      <a:pt x="758" y="383"/>
                      <a:pt x="752" y="421"/>
                    </a:cubicBezTo>
                    <a:cubicBezTo>
                      <a:pt x="747" y="442"/>
                      <a:pt x="787" y="438"/>
                      <a:pt x="790" y="471"/>
                    </a:cubicBezTo>
                    <a:cubicBezTo>
                      <a:pt x="788" y="518"/>
                      <a:pt x="773" y="567"/>
                      <a:pt x="761" y="618"/>
                    </a:cubicBezTo>
                    <a:cubicBezTo>
                      <a:pt x="738" y="652"/>
                      <a:pt x="712" y="682"/>
                      <a:pt x="660" y="675"/>
                    </a:cubicBezTo>
                    <a:cubicBezTo>
                      <a:pt x="643" y="660"/>
                      <a:pt x="669" y="623"/>
                      <a:pt x="646" y="619"/>
                    </a:cubicBezTo>
                    <a:cubicBezTo>
                      <a:pt x="623" y="616"/>
                      <a:pt x="598" y="632"/>
                      <a:pt x="575" y="626"/>
                    </a:cubicBezTo>
                    <a:cubicBezTo>
                      <a:pt x="558" y="617"/>
                      <a:pt x="579" y="585"/>
                      <a:pt x="564" y="580"/>
                    </a:cubicBezTo>
                    <a:cubicBezTo>
                      <a:pt x="475" y="586"/>
                      <a:pt x="473" y="616"/>
                      <a:pt x="441" y="638"/>
                    </a:cubicBezTo>
                    <a:cubicBezTo>
                      <a:pt x="388" y="639"/>
                      <a:pt x="338" y="629"/>
                      <a:pt x="288" y="620"/>
                    </a:cubicBezTo>
                    <a:lnTo>
                      <a:pt x="239" y="516"/>
                    </a:lnTo>
                    <a:cubicBezTo>
                      <a:pt x="206" y="465"/>
                      <a:pt x="275" y="376"/>
                      <a:pt x="243" y="338"/>
                    </a:cubicBezTo>
                    <a:cubicBezTo>
                      <a:pt x="210" y="320"/>
                      <a:pt x="114" y="306"/>
                      <a:pt x="38" y="297"/>
                    </a:cubicBezTo>
                    <a:cubicBezTo>
                      <a:pt x="35" y="297"/>
                      <a:pt x="33" y="298"/>
                      <a:pt x="31" y="30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60" name="Freeform 95"/>
              <p:cNvSpPr>
                <a:spLocks/>
              </p:cNvSpPr>
              <p:nvPr/>
            </p:nvSpPr>
            <p:spPr bwMode="auto">
              <a:xfrm>
                <a:off x="1654" y="1968"/>
                <a:ext cx="105" cy="98"/>
              </a:xfrm>
              <a:custGeom>
                <a:avLst/>
                <a:gdLst/>
                <a:ahLst/>
                <a:cxnLst>
                  <a:cxn ang="0">
                    <a:pos x="10" y="217"/>
                  </a:cxn>
                  <a:cxn ang="0">
                    <a:pos x="136" y="195"/>
                  </a:cxn>
                  <a:cxn ang="0">
                    <a:pos x="216" y="207"/>
                  </a:cxn>
                  <a:cxn ang="0">
                    <a:pos x="232" y="118"/>
                  </a:cxn>
                  <a:cxn ang="0">
                    <a:pos x="306" y="73"/>
                  </a:cxn>
                  <a:cxn ang="0">
                    <a:pos x="362" y="0"/>
                  </a:cxn>
                  <a:cxn ang="0">
                    <a:pos x="567" y="41"/>
                  </a:cxn>
                  <a:cxn ang="0">
                    <a:pos x="563" y="219"/>
                  </a:cxn>
                  <a:cxn ang="0">
                    <a:pos x="612" y="323"/>
                  </a:cxn>
                  <a:cxn ang="0">
                    <a:pos x="543" y="312"/>
                  </a:cxn>
                  <a:cxn ang="0">
                    <a:pos x="362" y="368"/>
                  </a:cxn>
                  <a:cxn ang="0">
                    <a:pos x="397" y="437"/>
                  </a:cxn>
                  <a:cxn ang="0">
                    <a:pos x="234" y="555"/>
                  </a:cxn>
                  <a:cxn ang="0">
                    <a:pos x="179" y="502"/>
                  </a:cxn>
                  <a:cxn ang="0">
                    <a:pos x="95" y="531"/>
                  </a:cxn>
                  <a:cxn ang="0">
                    <a:pos x="91" y="548"/>
                  </a:cxn>
                  <a:cxn ang="0">
                    <a:pos x="51" y="437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52" y="287"/>
                  </a:cxn>
                  <a:cxn ang="0">
                    <a:pos x="10" y="217"/>
                  </a:cxn>
                </a:cxnLst>
                <a:rect l="0" t="0" r="r" b="b"/>
                <a:pathLst>
                  <a:path w="612" h="569">
                    <a:moveTo>
                      <a:pt x="10" y="217"/>
                    </a:moveTo>
                    <a:cubicBezTo>
                      <a:pt x="52" y="202"/>
                      <a:pt x="94" y="193"/>
                      <a:pt x="136" y="195"/>
                    </a:cubicBezTo>
                    <a:cubicBezTo>
                      <a:pt x="163" y="194"/>
                      <a:pt x="195" y="224"/>
                      <a:pt x="216" y="207"/>
                    </a:cubicBezTo>
                    <a:cubicBezTo>
                      <a:pt x="240" y="188"/>
                      <a:pt x="215" y="143"/>
                      <a:pt x="232" y="118"/>
                    </a:cubicBezTo>
                    <a:cubicBezTo>
                      <a:pt x="251" y="94"/>
                      <a:pt x="290" y="90"/>
                      <a:pt x="306" y="73"/>
                    </a:cubicBezTo>
                    <a:cubicBezTo>
                      <a:pt x="343" y="41"/>
                      <a:pt x="339" y="5"/>
                      <a:pt x="362" y="0"/>
                    </a:cubicBezTo>
                    <a:cubicBezTo>
                      <a:pt x="438" y="9"/>
                      <a:pt x="534" y="23"/>
                      <a:pt x="567" y="41"/>
                    </a:cubicBezTo>
                    <a:cubicBezTo>
                      <a:pt x="599" y="79"/>
                      <a:pt x="530" y="168"/>
                      <a:pt x="563" y="219"/>
                    </a:cubicBezTo>
                    <a:lnTo>
                      <a:pt x="612" y="323"/>
                    </a:lnTo>
                    <a:cubicBezTo>
                      <a:pt x="589" y="319"/>
                      <a:pt x="566" y="315"/>
                      <a:pt x="543" y="312"/>
                    </a:cubicBezTo>
                    <a:cubicBezTo>
                      <a:pt x="453" y="310"/>
                      <a:pt x="383" y="322"/>
                      <a:pt x="362" y="368"/>
                    </a:cubicBezTo>
                    <a:cubicBezTo>
                      <a:pt x="359" y="388"/>
                      <a:pt x="418" y="392"/>
                      <a:pt x="397" y="437"/>
                    </a:cubicBezTo>
                    <a:cubicBezTo>
                      <a:pt x="366" y="506"/>
                      <a:pt x="297" y="532"/>
                      <a:pt x="234" y="555"/>
                    </a:cubicBezTo>
                    <a:cubicBezTo>
                      <a:pt x="188" y="569"/>
                      <a:pt x="199" y="508"/>
                      <a:pt x="179" y="502"/>
                    </a:cubicBezTo>
                    <a:cubicBezTo>
                      <a:pt x="154" y="494"/>
                      <a:pt x="118" y="492"/>
                      <a:pt x="95" y="531"/>
                    </a:cubicBezTo>
                    <a:cubicBezTo>
                      <a:pt x="93" y="537"/>
                      <a:pt x="92" y="543"/>
                      <a:pt x="91" y="548"/>
                    </a:cubicBezTo>
                    <a:cubicBezTo>
                      <a:pt x="85" y="508"/>
                      <a:pt x="88" y="463"/>
                      <a:pt x="51" y="437"/>
                    </a:cubicBezTo>
                    <a:cubicBezTo>
                      <a:pt x="30" y="434"/>
                      <a:pt x="13" y="436"/>
                      <a:pt x="0" y="441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25" y="391"/>
                      <a:pt x="48" y="340"/>
                      <a:pt x="52" y="287"/>
                    </a:cubicBezTo>
                    <a:cubicBezTo>
                      <a:pt x="51" y="238"/>
                      <a:pt x="31" y="223"/>
                      <a:pt x="10" y="217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61" name="Freeform 96"/>
              <p:cNvSpPr>
                <a:spLocks/>
              </p:cNvSpPr>
              <p:nvPr/>
            </p:nvSpPr>
            <p:spPr bwMode="auto">
              <a:xfrm>
                <a:off x="1561" y="1833"/>
                <a:ext cx="269" cy="174"/>
              </a:xfrm>
              <a:custGeom>
                <a:avLst/>
                <a:gdLst/>
                <a:ahLst/>
                <a:cxnLst>
                  <a:cxn ang="0">
                    <a:pos x="1" y="326"/>
                  </a:cxn>
                  <a:cxn ang="0">
                    <a:pos x="99" y="302"/>
                  </a:cxn>
                  <a:cxn ang="0">
                    <a:pos x="309" y="302"/>
                  </a:cxn>
                  <a:cxn ang="0">
                    <a:pos x="496" y="306"/>
                  </a:cxn>
                  <a:cxn ang="0">
                    <a:pos x="460" y="223"/>
                  </a:cxn>
                  <a:cxn ang="0">
                    <a:pos x="495" y="148"/>
                  </a:cxn>
                  <a:cxn ang="0">
                    <a:pos x="685" y="75"/>
                  </a:cxn>
                  <a:cxn ang="0">
                    <a:pos x="886" y="30"/>
                  </a:cxn>
                  <a:cxn ang="0">
                    <a:pos x="935" y="0"/>
                  </a:cxn>
                  <a:cxn ang="0">
                    <a:pos x="968" y="83"/>
                  </a:cxn>
                  <a:cxn ang="0">
                    <a:pos x="1265" y="67"/>
                  </a:cxn>
                  <a:cxn ang="0">
                    <a:pos x="1293" y="153"/>
                  </a:cxn>
                  <a:cxn ang="0">
                    <a:pos x="1487" y="233"/>
                  </a:cxn>
                  <a:cxn ang="0">
                    <a:pos x="1483" y="243"/>
                  </a:cxn>
                  <a:cxn ang="0">
                    <a:pos x="1555" y="467"/>
                  </a:cxn>
                  <a:cxn ang="0">
                    <a:pos x="1473" y="488"/>
                  </a:cxn>
                  <a:cxn ang="0">
                    <a:pos x="1421" y="519"/>
                  </a:cxn>
                  <a:cxn ang="0">
                    <a:pos x="1329" y="450"/>
                  </a:cxn>
                  <a:cxn ang="0">
                    <a:pos x="1210" y="604"/>
                  </a:cxn>
                  <a:cxn ang="0">
                    <a:pos x="1210" y="604"/>
                  </a:cxn>
                  <a:cxn ang="0">
                    <a:pos x="902" y="510"/>
                  </a:cxn>
                  <a:cxn ang="0">
                    <a:pos x="896" y="793"/>
                  </a:cxn>
                  <a:cxn ang="0">
                    <a:pos x="847" y="863"/>
                  </a:cxn>
                  <a:cxn ang="0">
                    <a:pos x="773" y="908"/>
                  </a:cxn>
                  <a:cxn ang="0">
                    <a:pos x="757" y="997"/>
                  </a:cxn>
                  <a:cxn ang="0">
                    <a:pos x="677" y="985"/>
                  </a:cxn>
                  <a:cxn ang="0">
                    <a:pos x="551" y="1007"/>
                  </a:cxn>
                  <a:cxn ang="0">
                    <a:pos x="510" y="990"/>
                  </a:cxn>
                  <a:cxn ang="0">
                    <a:pos x="507" y="891"/>
                  </a:cxn>
                  <a:cxn ang="0">
                    <a:pos x="287" y="957"/>
                  </a:cxn>
                  <a:cxn ang="0">
                    <a:pos x="182" y="859"/>
                  </a:cxn>
                  <a:cxn ang="0">
                    <a:pos x="186" y="783"/>
                  </a:cxn>
                  <a:cxn ang="0">
                    <a:pos x="153" y="737"/>
                  </a:cxn>
                  <a:cxn ang="0">
                    <a:pos x="174" y="628"/>
                  </a:cxn>
                  <a:cxn ang="0">
                    <a:pos x="36" y="591"/>
                  </a:cxn>
                  <a:cxn ang="0">
                    <a:pos x="0" y="499"/>
                  </a:cxn>
                  <a:cxn ang="0">
                    <a:pos x="0" y="499"/>
                  </a:cxn>
                  <a:cxn ang="0">
                    <a:pos x="6" y="464"/>
                  </a:cxn>
                  <a:cxn ang="0">
                    <a:pos x="46" y="429"/>
                  </a:cxn>
                  <a:cxn ang="0">
                    <a:pos x="12" y="385"/>
                  </a:cxn>
                  <a:cxn ang="0">
                    <a:pos x="1" y="326"/>
                  </a:cxn>
                </a:cxnLst>
                <a:rect l="0" t="0" r="r" b="b"/>
                <a:pathLst>
                  <a:path w="1567" h="1014">
                    <a:moveTo>
                      <a:pt x="1" y="326"/>
                    </a:moveTo>
                    <a:cubicBezTo>
                      <a:pt x="34" y="316"/>
                      <a:pt x="68" y="311"/>
                      <a:pt x="99" y="302"/>
                    </a:cubicBezTo>
                    <a:cubicBezTo>
                      <a:pt x="177" y="282"/>
                      <a:pt x="247" y="282"/>
                      <a:pt x="309" y="302"/>
                    </a:cubicBezTo>
                    <a:cubicBezTo>
                      <a:pt x="353" y="305"/>
                      <a:pt x="464" y="353"/>
                      <a:pt x="496" y="306"/>
                    </a:cubicBezTo>
                    <a:cubicBezTo>
                      <a:pt x="519" y="277"/>
                      <a:pt x="459" y="257"/>
                      <a:pt x="460" y="223"/>
                    </a:cubicBezTo>
                    <a:cubicBezTo>
                      <a:pt x="460" y="201"/>
                      <a:pt x="475" y="168"/>
                      <a:pt x="495" y="148"/>
                    </a:cubicBezTo>
                    <a:cubicBezTo>
                      <a:pt x="552" y="149"/>
                      <a:pt x="621" y="118"/>
                      <a:pt x="685" y="75"/>
                    </a:cubicBezTo>
                    <a:cubicBezTo>
                      <a:pt x="752" y="60"/>
                      <a:pt x="820" y="47"/>
                      <a:pt x="886" y="30"/>
                    </a:cubicBezTo>
                    <a:cubicBezTo>
                      <a:pt x="903" y="21"/>
                      <a:pt x="919" y="11"/>
                      <a:pt x="935" y="0"/>
                    </a:cubicBezTo>
                    <a:cubicBezTo>
                      <a:pt x="944" y="29"/>
                      <a:pt x="950" y="58"/>
                      <a:pt x="968" y="83"/>
                    </a:cubicBezTo>
                    <a:cubicBezTo>
                      <a:pt x="1125" y="139"/>
                      <a:pt x="1210" y="33"/>
                      <a:pt x="1265" y="67"/>
                    </a:cubicBezTo>
                    <a:cubicBezTo>
                      <a:pt x="1288" y="86"/>
                      <a:pt x="1301" y="112"/>
                      <a:pt x="1293" y="153"/>
                    </a:cubicBezTo>
                    <a:cubicBezTo>
                      <a:pt x="1302" y="187"/>
                      <a:pt x="1384" y="188"/>
                      <a:pt x="1487" y="233"/>
                    </a:cubicBezTo>
                    <a:cubicBezTo>
                      <a:pt x="1483" y="237"/>
                      <a:pt x="1482" y="240"/>
                      <a:pt x="1483" y="243"/>
                    </a:cubicBezTo>
                    <a:cubicBezTo>
                      <a:pt x="1475" y="273"/>
                      <a:pt x="1567" y="381"/>
                      <a:pt x="1555" y="467"/>
                    </a:cubicBezTo>
                    <a:cubicBezTo>
                      <a:pt x="1529" y="489"/>
                      <a:pt x="1498" y="474"/>
                      <a:pt x="1473" y="488"/>
                    </a:cubicBezTo>
                    <a:cubicBezTo>
                      <a:pt x="1453" y="500"/>
                      <a:pt x="1441" y="523"/>
                      <a:pt x="1421" y="519"/>
                    </a:cubicBezTo>
                    <a:cubicBezTo>
                      <a:pt x="1378" y="511"/>
                      <a:pt x="1370" y="446"/>
                      <a:pt x="1329" y="450"/>
                    </a:cubicBezTo>
                    <a:cubicBezTo>
                      <a:pt x="1297" y="463"/>
                      <a:pt x="1289" y="555"/>
                      <a:pt x="1210" y="604"/>
                    </a:cubicBezTo>
                    <a:cubicBezTo>
                      <a:pt x="1210" y="604"/>
                      <a:pt x="1210" y="604"/>
                      <a:pt x="1210" y="604"/>
                    </a:cubicBezTo>
                    <a:cubicBezTo>
                      <a:pt x="1089" y="498"/>
                      <a:pt x="993" y="493"/>
                      <a:pt x="902" y="510"/>
                    </a:cubicBezTo>
                    <a:cubicBezTo>
                      <a:pt x="865" y="583"/>
                      <a:pt x="900" y="692"/>
                      <a:pt x="896" y="793"/>
                    </a:cubicBezTo>
                    <a:cubicBezTo>
                      <a:pt x="880" y="804"/>
                      <a:pt x="879" y="835"/>
                      <a:pt x="847" y="863"/>
                    </a:cubicBezTo>
                    <a:cubicBezTo>
                      <a:pt x="831" y="880"/>
                      <a:pt x="792" y="884"/>
                      <a:pt x="773" y="908"/>
                    </a:cubicBezTo>
                    <a:cubicBezTo>
                      <a:pt x="756" y="933"/>
                      <a:pt x="781" y="978"/>
                      <a:pt x="757" y="997"/>
                    </a:cubicBezTo>
                    <a:cubicBezTo>
                      <a:pt x="736" y="1014"/>
                      <a:pt x="704" y="984"/>
                      <a:pt x="677" y="985"/>
                    </a:cubicBezTo>
                    <a:cubicBezTo>
                      <a:pt x="635" y="983"/>
                      <a:pt x="593" y="992"/>
                      <a:pt x="551" y="1007"/>
                    </a:cubicBezTo>
                    <a:cubicBezTo>
                      <a:pt x="533" y="1001"/>
                      <a:pt x="515" y="1001"/>
                      <a:pt x="510" y="990"/>
                    </a:cubicBezTo>
                    <a:cubicBezTo>
                      <a:pt x="501" y="959"/>
                      <a:pt x="549" y="905"/>
                      <a:pt x="507" y="891"/>
                    </a:cubicBezTo>
                    <a:cubicBezTo>
                      <a:pt x="466" y="877"/>
                      <a:pt x="447" y="980"/>
                      <a:pt x="287" y="957"/>
                    </a:cubicBezTo>
                    <a:cubicBezTo>
                      <a:pt x="230" y="948"/>
                      <a:pt x="183" y="891"/>
                      <a:pt x="182" y="859"/>
                    </a:cubicBezTo>
                    <a:cubicBezTo>
                      <a:pt x="183" y="834"/>
                      <a:pt x="194" y="808"/>
                      <a:pt x="186" y="783"/>
                    </a:cubicBezTo>
                    <a:cubicBezTo>
                      <a:pt x="180" y="763"/>
                      <a:pt x="156" y="753"/>
                      <a:pt x="153" y="737"/>
                    </a:cubicBezTo>
                    <a:cubicBezTo>
                      <a:pt x="146" y="700"/>
                      <a:pt x="202" y="668"/>
                      <a:pt x="174" y="628"/>
                    </a:cubicBezTo>
                    <a:cubicBezTo>
                      <a:pt x="143" y="579"/>
                      <a:pt x="83" y="632"/>
                      <a:pt x="36" y="591"/>
                    </a:cubicBezTo>
                    <a:cubicBezTo>
                      <a:pt x="8" y="573"/>
                      <a:pt x="29" y="512"/>
                      <a:pt x="0" y="499"/>
                    </a:cubicBezTo>
                    <a:lnTo>
                      <a:pt x="0" y="499"/>
                    </a:lnTo>
                    <a:cubicBezTo>
                      <a:pt x="2" y="488"/>
                      <a:pt x="3" y="476"/>
                      <a:pt x="6" y="464"/>
                    </a:cubicBezTo>
                    <a:cubicBezTo>
                      <a:pt x="10" y="448"/>
                      <a:pt x="46" y="452"/>
                      <a:pt x="46" y="429"/>
                    </a:cubicBezTo>
                    <a:cubicBezTo>
                      <a:pt x="49" y="410"/>
                      <a:pt x="18" y="403"/>
                      <a:pt x="12" y="385"/>
                    </a:cubicBezTo>
                    <a:cubicBezTo>
                      <a:pt x="5" y="366"/>
                      <a:pt x="3" y="346"/>
                      <a:pt x="1" y="326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62" name="Freeform 97"/>
              <p:cNvSpPr>
                <a:spLocks/>
              </p:cNvSpPr>
              <p:nvPr/>
            </p:nvSpPr>
            <p:spPr bwMode="auto">
              <a:xfrm>
                <a:off x="1409" y="1815"/>
                <a:ext cx="160" cy="145"/>
              </a:xfrm>
              <a:custGeom>
                <a:avLst/>
                <a:gdLst/>
                <a:ahLst/>
                <a:cxnLst>
                  <a:cxn ang="0">
                    <a:pos x="166" y="48"/>
                  </a:cxn>
                  <a:cxn ang="0">
                    <a:pos x="257" y="91"/>
                  </a:cxn>
                  <a:cxn ang="0">
                    <a:pos x="316" y="0"/>
                  </a:cxn>
                  <a:cxn ang="0">
                    <a:pos x="545" y="91"/>
                  </a:cxn>
                  <a:cxn ang="0">
                    <a:pos x="637" y="51"/>
                  </a:cxn>
                  <a:cxn ang="0">
                    <a:pos x="764" y="137"/>
                  </a:cxn>
                  <a:cxn ang="0">
                    <a:pos x="784" y="235"/>
                  </a:cxn>
                  <a:cxn ang="0">
                    <a:pos x="872" y="369"/>
                  </a:cxn>
                  <a:cxn ang="0">
                    <a:pos x="897" y="488"/>
                  </a:cxn>
                  <a:cxn ang="0">
                    <a:pos x="931" y="532"/>
                  </a:cxn>
                  <a:cxn ang="0">
                    <a:pos x="891" y="567"/>
                  </a:cxn>
                  <a:cxn ang="0">
                    <a:pos x="885" y="602"/>
                  </a:cxn>
                  <a:cxn ang="0">
                    <a:pos x="880" y="601"/>
                  </a:cxn>
                  <a:cxn ang="0">
                    <a:pos x="821" y="680"/>
                  </a:cxn>
                  <a:cxn ang="0">
                    <a:pos x="760" y="750"/>
                  </a:cxn>
                  <a:cxn ang="0">
                    <a:pos x="715" y="763"/>
                  </a:cxn>
                  <a:cxn ang="0">
                    <a:pos x="687" y="813"/>
                  </a:cxn>
                  <a:cxn ang="0">
                    <a:pos x="610" y="783"/>
                  </a:cxn>
                  <a:cxn ang="0">
                    <a:pos x="564" y="835"/>
                  </a:cxn>
                  <a:cxn ang="0">
                    <a:pos x="557" y="843"/>
                  </a:cxn>
                  <a:cxn ang="0">
                    <a:pos x="498" y="805"/>
                  </a:cxn>
                  <a:cxn ang="0">
                    <a:pos x="498" y="805"/>
                  </a:cxn>
                  <a:cxn ang="0">
                    <a:pos x="287" y="716"/>
                  </a:cxn>
                  <a:cxn ang="0">
                    <a:pos x="270" y="590"/>
                  </a:cxn>
                  <a:cxn ang="0">
                    <a:pos x="132" y="493"/>
                  </a:cxn>
                  <a:cxn ang="0">
                    <a:pos x="132" y="493"/>
                  </a:cxn>
                  <a:cxn ang="0">
                    <a:pos x="123" y="449"/>
                  </a:cxn>
                  <a:cxn ang="0">
                    <a:pos x="20" y="415"/>
                  </a:cxn>
                  <a:cxn ang="0">
                    <a:pos x="32" y="273"/>
                  </a:cxn>
                  <a:cxn ang="0">
                    <a:pos x="32" y="273"/>
                  </a:cxn>
                  <a:cxn ang="0">
                    <a:pos x="32" y="273"/>
                  </a:cxn>
                  <a:cxn ang="0">
                    <a:pos x="81" y="228"/>
                  </a:cxn>
                  <a:cxn ang="0">
                    <a:pos x="166" y="48"/>
                  </a:cxn>
                </a:cxnLst>
                <a:rect l="0" t="0" r="r" b="b"/>
                <a:pathLst>
                  <a:path w="934" h="843">
                    <a:moveTo>
                      <a:pt x="166" y="48"/>
                    </a:moveTo>
                    <a:cubicBezTo>
                      <a:pt x="196" y="67"/>
                      <a:pt x="225" y="94"/>
                      <a:pt x="257" y="91"/>
                    </a:cubicBezTo>
                    <a:cubicBezTo>
                      <a:pt x="288" y="84"/>
                      <a:pt x="285" y="2"/>
                      <a:pt x="316" y="0"/>
                    </a:cubicBezTo>
                    <a:cubicBezTo>
                      <a:pt x="399" y="3"/>
                      <a:pt x="381" y="86"/>
                      <a:pt x="545" y="91"/>
                    </a:cubicBezTo>
                    <a:cubicBezTo>
                      <a:pt x="606" y="90"/>
                      <a:pt x="603" y="45"/>
                      <a:pt x="637" y="51"/>
                    </a:cubicBezTo>
                    <a:cubicBezTo>
                      <a:pt x="685" y="61"/>
                      <a:pt x="735" y="92"/>
                      <a:pt x="764" y="137"/>
                    </a:cubicBezTo>
                    <a:cubicBezTo>
                      <a:pt x="790" y="161"/>
                      <a:pt x="766" y="205"/>
                      <a:pt x="784" y="235"/>
                    </a:cubicBezTo>
                    <a:cubicBezTo>
                      <a:pt x="804" y="285"/>
                      <a:pt x="852" y="319"/>
                      <a:pt x="872" y="369"/>
                    </a:cubicBezTo>
                    <a:cubicBezTo>
                      <a:pt x="891" y="405"/>
                      <a:pt x="882" y="450"/>
                      <a:pt x="897" y="488"/>
                    </a:cubicBezTo>
                    <a:cubicBezTo>
                      <a:pt x="903" y="506"/>
                      <a:pt x="934" y="513"/>
                      <a:pt x="931" y="532"/>
                    </a:cubicBezTo>
                    <a:cubicBezTo>
                      <a:pt x="931" y="555"/>
                      <a:pt x="895" y="551"/>
                      <a:pt x="891" y="567"/>
                    </a:cubicBezTo>
                    <a:cubicBezTo>
                      <a:pt x="888" y="579"/>
                      <a:pt x="887" y="591"/>
                      <a:pt x="885" y="602"/>
                    </a:cubicBezTo>
                    <a:cubicBezTo>
                      <a:pt x="883" y="602"/>
                      <a:pt x="882" y="601"/>
                      <a:pt x="880" y="601"/>
                    </a:cubicBezTo>
                    <a:cubicBezTo>
                      <a:pt x="848" y="612"/>
                      <a:pt x="843" y="655"/>
                      <a:pt x="821" y="680"/>
                    </a:cubicBezTo>
                    <a:cubicBezTo>
                      <a:pt x="803" y="705"/>
                      <a:pt x="783" y="730"/>
                      <a:pt x="760" y="750"/>
                    </a:cubicBezTo>
                    <a:cubicBezTo>
                      <a:pt x="747" y="758"/>
                      <a:pt x="728" y="755"/>
                      <a:pt x="715" y="763"/>
                    </a:cubicBezTo>
                    <a:cubicBezTo>
                      <a:pt x="703" y="777"/>
                      <a:pt x="702" y="807"/>
                      <a:pt x="687" y="813"/>
                    </a:cubicBezTo>
                    <a:cubicBezTo>
                      <a:pt x="660" y="814"/>
                      <a:pt x="637" y="779"/>
                      <a:pt x="610" y="783"/>
                    </a:cubicBezTo>
                    <a:cubicBezTo>
                      <a:pt x="586" y="788"/>
                      <a:pt x="581" y="819"/>
                      <a:pt x="564" y="835"/>
                    </a:cubicBezTo>
                    <a:cubicBezTo>
                      <a:pt x="562" y="838"/>
                      <a:pt x="559" y="840"/>
                      <a:pt x="557" y="843"/>
                    </a:cubicBezTo>
                    <a:cubicBezTo>
                      <a:pt x="542" y="830"/>
                      <a:pt x="523" y="817"/>
                      <a:pt x="498" y="805"/>
                    </a:cubicBezTo>
                    <a:cubicBezTo>
                      <a:pt x="498" y="805"/>
                      <a:pt x="498" y="805"/>
                      <a:pt x="498" y="805"/>
                    </a:cubicBezTo>
                    <a:cubicBezTo>
                      <a:pt x="411" y="577"/>
                      <a:pt x="335" y="755"/>
                      <a:pt x="287" y="716"/>
                    </a:cubicBezTo>
                    <a:cubicBezTo>
                      <a:pt x="249" y="675"/>
                      <a:pt x="298" y="611"/>
                      <a:pt x="270" y="590"/>
                    </a:cubicBezTo>
                    <a:cubicBezTo>
                      <a:pt x="239" y="537"/>
                      <a:pt x="117" y="659"/>
                      <a:pt x="132" y="493"/>
                    </a:cubicBezTo>
                    <a:cubicBezTo>
                      <a:pt x="132" y="493"/>
                      <a:pt x="132" y="493"/>
                      <a:pt x="132" y="493"/>
                    </a:cubicBezTo>
                    <a:cubicBezTo>
                      <a:pt x="135" y="478"/>
                      <a:pt x="130" y="464"/>
                      <a:pt x="123" y="449"/>
                    </a:cubicBezTo>
                    <a:cubicBezTo>
                      <a:pt x="111" y="415"/>
                      <a:pt x="38" y="446"/>
                      <a:pt x="20" y="415"/>
                    </a:cubicBezTo>
                    <a:cubicBezTo>
                      <a:pt x="0" y="374"/>
                      <a:pt x="61" y="378"/>
                      <a:pt x="32" y="273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49" y="258"/>
                      <a:pt x="66" y="243"/>
                      <a:pt x="81" y="228"/>
                    </a:cubicBezTo>
                    <a:cubicBezTo>
                      <a:pt x="119" y="174"/>
                      <a:pt x="142" y="110"/>
                      <a:pt x="166" y="4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63" name="Freeform 99"/>
              <p:cNvSpPr>
                <a:spLocks/>
              </p:cNvSpPr>
              <p:nvPr/>
            </p:nvSpPr>
            <p:spPr bwMode="auto">
              <a:xfrm>
                <a:off x="1415" y="1648"/>
                <a:ext cx="144" cy="184"/>
              </a:xfrm>
              <a:custGeom>
                <a:avLst/>
                <a:gdLst/>
                <a:ahLst/>
                <a:cxnLst>
                  <a:cxn ang="0">
                    <a:pos x="805" y="463"/>
                  </a:cxn>
                  <a:cxn ang="0">
                    <a:pos x="670" y="550"/>
                  </a:cxn>
                  <a:cxn ang="0">
                    <a:pos x="642" y="656"/>
                  </a:cxn>
                  <a:cxn ang="0">
                    <a:pos x="598" y="721"/>
                  </a:cxn>
                  <a:cxn ang="0">
                    <a:pos x="617" y="871"/>
                  </a:cxn>
                  <a:cxn ang="0">
                    <a:pos x="717" y="865"/>
                  </a:cxn>
                  <a:cxn ang="0">
                    <a:pos x="722" y="961"/>
                  </a:cxn>
                  <a:cxn ang="0">
                    <a:pos x="693" y="1071"/>
                  </a:cxn>
                  <a:cxn ang="0">
                    <a:pos x="601" y="1025"/>
                  </a:cxn>
                  <a:cxn ang="0">
                    <a:pos x="509" y="1065"/>
                  </a:cxn>
                  <a:cxn ang="0">
                    <a:pos x="280" y="974"/>
                  </a:cxn>
                  <a:cxn ang="0">
                    <a:pos x="221" y="1065"/>
                  </a:cxn>
                  <a:cxn ang="0">
                    <a:pos x="130" y="1022"/>
                  </a:cxn>
                  <a:cxn ang="0">
                    <a:pos x="133" y="1015"/>
                  </a:cxn>
                  <a:cxn ang="0">
                    <a:pos x="197" y="885"/>
                  </a:cxn>
                  <a:cxn ang="0">
                    <a:pos x="79" y="727"/>
                  </a:cxn>
                  <a:cxn ang="0">
                    <a:pos x="205" y="509"/>
                  </a:cxn>
                  <a:cxn ang="0">
                    <a:pos x="176" y="422"/>
                  </a:cxn>
                  <a:cxn ang="0">
                    <a:pos x="66" y="358"/>
                  </a:cxn>
                  <a:cxn ang="0">
                    <a:pos x="56" y="262"/>
                  </a:cxn>
                  <a:cxn ang="0">
                    <a:pos x="0" y="236"/>
                  </a:cxn>
                  <a:cxn ang="0">
                    <a:pos x="97" y="139"/>
                  </a:cxn>
                  <a:cxn ang="0">
                    <a:pos x="174" y="17"/>
                  </a:cxn>
                  <a:cxn ang="0">
                    <a:pos x="269" y="60"/>
                  </a:cxn>
                  <a:cxn ang="0">
                    <a:pos x="395" y="16"/>
                  </a:cxn>
                  <a:cxn ang="0">
                    <a:pos x="402" y="175"/>
                  </a:cxn>
                  <a:cxn ang="0">
                    <a:pos x="518" y="204"/>
                  </a:cxn>
                  <a:cxn ang="0">
                    <a:pos x="652" y="263"/>
                  </a:cxn>
                  <a:cxn ang="0">
                    <a:pos x="717" y="315"/>
                  </a:cxn>
                  <a:cxn ang="0">
                    <a:pos x="808" y="308"/>
                  </a:cxn>
                  <a:cxn ang="0">
                    <a:pos x="818" y="423"/>
                  </a:cxn>
                  <a:cxn ang="0">
                    <a:pos x="805" y="463"/>
                  </a:cxn>
                </a:cxnLst>
                <a:rect l="0" t="0" r="r" b="b"/>
                <a:pathLst>
                  <a:path w="840" h="1071">
                    <a:moveTo>
                      <a:pt x="805" y="463"/>
                    </a:moveTo>
                    <a:cubicBezTo>
                      <a:pt x="769" y="503"/>
                      <a:pt x="700" y="504"/>
                      <a:pt x="670" y="550"/>
                    </a:cubicBezTo>
                    <a:cubicBezTo>
                      <a:pt x="638" y="577"/>
                      <a:pt x="658" y="621"/>
                      <a:pt x="642" y="656"/>
                    </a:cubicBezTo>
                    <a:cubicBezTo>
                      <a:pt x="632" y="683"/>
                      <a:pt x="600" y="692"/>
                      <a:pt x="598" y="721"/>
                    </a:cubicBezTo>
                    <a:cubicBezTo>
                      <a:pt x="591" y="770"/>
                      <a:pt x="588" y="829"/>
                      <a:pt x="617" y="871"/>
                    </a:cubicBezTo>
                    <a:cubicBezTo>
                      <a:pt x="655" y="908"/>
                      <a:pt x="684" y="843"/>
                      <a:pt x="717" y="865"/>
                    </a:cubicBezTo>
                    <a:cubicBezTo>
                      <a:pt x="755" y="890"/>
                      <a:pt x="695" y="884"/>
                      <a:pt x="722" y="961"/>
                    </a:cubicBezTo>
                    <a:cubicBezTo>
                      <a:pt x="731" y="997"/>
                      <a:pt x="712" y="1036"/>
                      <a:pt x="693" y="1071"/>
                    </a:cubicBezTo>
                    <a:cubicBezTo>
                      <a:pt x="666" y="1047"/>
                      <a:pt x="633" y="1031"/>
                      <a:pt x="601" y="1025"/>
                    </a:cubicBezTo>
                    <a:cubicBezTo>
                      <a:pt x="567" y="1019"/>
                      <a:pt x="570" y="1064"/>
                      <a:pt x="509" y="1065"/>
                    </a:cubicBezTo>
                    <a:cubicBezTo>
                      <a:pt x="345" y="1060"/>
                      <a:pt x="363" y="977"/>
                      <a:pt x="280" y="974"/>
                    </a:cubicBezTo>
                    <a:cubicBezTo>
                      <a:pt x="249" y="976"/>
                      <a:pt x="252" y="1058"/>
                      <a:pt x="221" y="1065"/>
                    </a:cubicBezTo>
                    <a:cubicBezTo>
                      <a:pt x="189" y="1068"/>
                      <a:pt x="160" y="1041"/>
                      <a:pt x="130" y="1022"/>
                    </a:cubicBezTo>
                    <a:cubicBezTo>
                      <a:pt x="131" y="1019"/>
                      <a:pt x="132" y="1017"/>
                      <a:pt x="133" y="1015"/>
                    </a:cubicBezTo>
                    <a:cubicBezTo>
                      <a:pt x="158" y="973"/>
                      <a:pt x="205" y="929"/>
                      <a:pt x="197" y="885"/>
                    </a:cubicBezTo>
                    <a:cubicBezTo>
                      <a:pt x="170" y="831"/>
                      <a:pt x="134" y="766"/>
                      <a:pt x="79" y="727"/>
                    </a:cubicBezTo>
                    <a:cubicBezTo>
                      <a:pt x="106" y="655"/>
                      <a:pt x="153" y="582"/>
                      <a:pt x="205" y="509"/>
                    </a:cubicBezTo>
                    <a:cubicBezTo>
                      <a:pt x="211" y="483"/>
                      <a:pt x="199" y="444"/>
                      <a:pt x="176" y="422"/>
                    </a:cubicBezTo>
                    <a:cubicBezTo>
                      <a:pt x="148" y="389"/>
                      <a:pt x="91" y="394"/>
                      <a:pt x="66" y="358"/>
                    </a:cubicBezTo>
                    <a:cubicBezTo>
                      <a:pt x="45" y="333"/>
                      <a:pt x="59" y="294"/>
                      <a:pt x="56" y="262"/>
                    </a:cubicBezTo>
                    <a:cubicBezTo>
                      <a:pt x="48" y="243"/>
                      <a:pt x="19" y="241"/>
                      <a:pt x="0" y="236"/>
                    </a:cubicBezTo>
                    <a:cubicBezTo>
                      <a:pt x="0" y="180"/>
                      <a:pt x="30" y="146"/>
                      <a:pt x="97" y="139"/>
                    </a:cubicBezTo>
                    <a:cubicBezTo>
                      <a:pt x="171" y="126"/>
                      <a:pt x="181" y="79"/>
                      <a:pt x="174" y="17"/>
                    </a:cubicBezTo>
                    <a:cubicBezTo>
                      <a:pt x="199" y="42"/>
                      <a:pt x="258" y="63"/>
                      <a:pt x="269" y="60"/>
                    </a:cubicBezTo>
                    <a:cubicBezTo>
                      <a:pt x="356" y="54"/>
                      <a:pt x="361" y="0"/>
                      <a:pt x="395" y="16"/>
                    </a:cubicBezTo>
                    <a:cubicBezTo>
                      <a:pt x="452" y="43"/>
                      <a:pt x="359" y="121"/>
                      <a:pt x="402" y="175"/>
                    </a:cubicBezTo>
                    <a:cubicBezTo>
                      <a:pt x="436" y="210"/>
                      <a:pt x="490" y="201"/>
                      <a:pt x="518" y="204"/>
                    </a:cubicBezTo>
                    <a:cubicBezTo>
                      <a:pt x="541" y="208"/>
                      <a:pt x="558" y="249"/>
                      <a:pt x="652" y="263"/>
                    </a:cubicBezTo>
                    <a:cubicBezTo>
                      <a:pt x="686" y="271"/>
                      <a:pt x="700" y="304"/>
                      <a:pt x="717" y="315"/>
                    </a:cubicBezTo>
                    <a:cubicBezTo>
                      <a:pt x="747" y="333"/>
                      <a:pt x="777" y="283"/>
                      <a:pt x="808" y="308"/>
                    </a:cubicBezTo>
                    <a:cubicBezTo>
                      <a:pt x="840" y="328"/>
                      <a:pt x="804" y="410"/>
                      <a:pt x="818" y="423"/>
                    </a:cubicBezTo>
                    <a:cubicBezTo>
                      <a:pt x="814" y="436"/>
                      <a:pt x="809" y="450"/>
                      <a:pt x="805" y="463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64" name="Freeform 100"/>
              <p:cNvSpPr>
                <a:spLocks/>
              </p:cNvSpPr>
              <p:nvPr/>
            </p:nvSpPr>
            <p:spPr bwMode="auto">
              <a:xfrm>
                <a:off x="1587" y="1760"/>
                <a:ext cx="142" cy="112"/>
              </a:xfrm>
              <a:custGeom>
                <a:avLst/>
                <a:gdLst/>
                <a:ahLst/>
                <a:cxnLst>
                  <a:cxn ang="0">
                    <a:pos x="387" y="648"/>
                  </a:cxn>
                  <a:cxn ang="0">
                    <a:pos x="349" y="595"/>
                  </a:cxn>
                  <a:cxn ang="0">
                    <a:pos x="293" y="560"/>
                  </a:cxn>
                  <a:cxn ang="0">
                    <a:pos x="289" y="515"/>
                  </a:cxn>
                  <a:cxn ang="0">
                    <a:pos x="187" y="467"/>
                  </a:cxn>
                  <a:cxn ang="0">
                    <a:pos x="204" y="427"/>
                  </a:cxn>
                  <a:cxn ang="0">
                    <a:pos x="150" y="379"/>
                  </a:cxn>
                  <a:cxn ang="0">
                    <a:pos x="112" y="235"/>
                  </a:cxn>
                  <a:cxn ang="0">
                    <a:pos x="11" y="214"/>
                  </a:cxn>
                  <a:cxn ang="0">
                    <a:pos x="31" y="73"/>
                  </a:cxn>
                  <a:cxn ang="0">
                    <a:pos x="31" y="72"/>
                  </a:cxn>
                  <a:cxn ang="0">
                    <a:pos x="199" y="14"/>
                  </a:cxn>
                  <a:cxn ang="0">
                    <a:pos x="280" y="56"/>
                  </a:cxn>
                  <a:cxn ang="0">
                    <a:pos x="490" y="210"/>
                  </a:cxn>
                  <a:cxn ang="0">
                    <a:pos x="605" y="196"/>
                  </a:cxn>
                  <a:cxn ang="0">
                    <a:pos x="615" y="275"/>
                  </a:cxn>
                  <a:cxn ang="0">
                    <a:pos x="720" y="337"/>
                  </a:cxn>
                  <a:cxn ang="0">
                    <a:pos x="678" y="430"/>
                  </a:cxn>
                  <a:cxn ang="0">
                    <a:pos x="782" y="410"/>
                  </a:cxn>
                  <a:cxn ang="0">
                    <a:pos x="827" y="500"/>
                  </a:cxn>
                  <a:cxn ang="0">
                    <a:pos x="827" y="500"/>
                  </a:cxn>
                  <a:cxn ang="0">
                    <a:pos x="778" y="530"/>
                  </a:cxn>
                  <a:cxn ang="0">
                    <a:pos x="577" y="575"/>
                  </a:cxn>
                  <a:cxn ang="0">
                    <a:pos x="387" y="648"/>
                  </a:cxn>
                </a:cxnLst>
                <a:rect l="0" t="0" r="r" b="b"/>
                <a:pathLst>
                  <a:path w="827" h="649">
                    <a:moveTo>
                      <a:pt x="387" y="648"/>
                    </a:moveTo>
                    <a:cubicBezTo>
                      <a:pt x="375" y="629"/>
                      <a:pt x="365" y="609"/>
                      <a:pt x="349" y="595"/>
                    </a:cubicBezTo>
                    <a:cubicBezTo>
                      <a:pt x="334" y="578"/>
                      <a:pt x="304" y="579"/>
                      <a:pt x="293" y="560"/>
                    </a:cubicBezTo>
                    <a:cubicBezTo>
                      <a:pt x="282" y="548"/>
                      <a:pt x="299" y="525"/>
                      <a:pt x="289" y="515"/>
                    </a:cubicBezTo>
                    <a:cubicBezTo>
                      <a:pt x="263" y="486"/>
                      <a:pt x="213" y="496"/>
                      <a:pt x="187" y="467"/>
                    </a:cubicBezTo>
                    <a:cubicBezTo>
                      <a:pt x="173" y="450"/>
                      <a:pt x="215" y="440"/>
                      <a:pt x="204" y="427"/>
                    </a:cubicBezTo>
                    <a:cubicBezTo>
                      <a:pt x="179" y="410"/>
                      <a:pt x="164" y="396"/>
                      <a:pt x="150" y="379"/>
                    </a:cubicBezTo>
                    <a:cubicBezTo>
                      <a:pt x="113" y="336"/>
                      <a:pt x="135" y="266"/>
                      <a:pt x="112" y="235"/>
                    </a:cubicBezTo>
                    <a:cubicBezTo>
                      <a:pt x="92" y="215"/>
                      <a:pt x="21" y="250"/>
                      <a:pt x="11" y="214"/>
                    </a:cubicBezTo>
                    <a:cubicBezTo>
                      <a:pt x="0" y="181"/>
                      <a:pt x="51" y="132"/>
                      <a:pt x="31" y="73"/>
                    </a:cubicBezTo>
                    <a:lnTo>
                      <a:pt x="31" y="72"/>
                    </a:lnTo>
                    <a:cubicBezTo>
                      <a:pt x="48" y="51"/>
                      <a:pt x="75" y="0"/>
                      <a:pt x="199" y="14"/>
                    </a:cubicBezTo>
                    <a:cubicBezTo>
                      <a:pt x="223" y="18"/>
                      <a:pt x="251" y="42"/>
                      <a:pt x="280" y="56"/>
                    </a:cubicBezTo>
                    <a:cubicBezTo>
                      <a:pt x="352" y="84"/>
                      <a:pt x="439" y="143"/>
                      <a:pt x="490" y="210"/>
                    </a:cubicBezTo>
                    <a:cubicBezTo>
                      <a:pt x="539" y="232"/>
                      <a:pt x="560" y="177"/>
                      <a:pt x="605" y="196"/>
                    </a:cubicBezTo>
                    <a:cubicBezTo>
                      <a:pt x="622" y="211"/>
                      <a:pt x="604" y="253"/>
                      <a:pt x="615" y="275"/>
                    </a:cubicBezTo>
                    <a:cubicBezTo>
                      <a:pt x="644" y="302"/>
                      <a:pt x="692" y="292"/>
                      <a:pt x="720" y="337"/>
                    </a:cubicBezTo>
                    <a:cubicBezTo>
                      <a:pt x="726" y="368"/>
                      <a:pt x="659" y="408"/>
                      <a:pt x="678" y="430"/>
                    </a:cubicBezTo>
                    <a:cubicBezTo>
                      <a:pt x="703" y="448"/>
                      <a:pt x="729" y="394"/>
                      <a:pt x="782" y="410"/>
                    </a:cubicBezTo>
                    <a:cubicBezTo>
                      <a:pt x="808" y="437"/>
                      <a:pt x="819" y="468"/>
                      <a:pt x="827" y="500"/>
                    </a:cubicBezTo>
                    <a:cubicBezTo>
                      <a:pt x="827" y="500"/>
                      <a:pt x="827" y="500"/>
                      <a:pt x="827" y="500"/>
                    </a:cubicBezTo>
                    <a:cubicBezTo>
                      <a:pt x="811" y="511"/>
                      <a:pt x="795" y="521"/>
                      <a:pt x="778" y="530"/>
                    </a:cubicBezTo>
                    <a:cubicBezTo>
                      <a:pt x="712" y="547"/>
                      <a:pt x="644" y="560"/>
                      <a:pt x="577" y="575"/>
                    </a:cubicBezTo>
                    <a:cubicBezTo>
                      <a:pt x="513" y="618"/>
                      <a:pt x="445" y="649"/>
                      <a:pt x="387" y="64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65" name="Freeform 101"/>
              <p:cNvSpPr>
                <a:spLocks/>
              </p:cNvSpPr>
              <p:nvPr/>
            </p:nvSpPr>
            <p:spPr bwMode="auto">
              <a:xfrm>
                <a:off x="1627" y="1700"/>
                <a:ext cx="272" cy="173"/>
              </a:xfrm>
              <a:custGeom>
                <a:avLst/>
                <a:gdLst/>
                <a:ahLst/>
                <a:cxnLst>
                  <a:cxn ang="0">
                    <a:pos x="1099" y="1007"/>
                  </a:cxn>
                  <a:cxn ang="0">
                    <a:pos x="905" y="927"/>
                  </a:cxn>
                  <a:cxn ang="0">
                    <a:pos x="877" y="841"/>
                  </a:cxn>
                  <a:cxn ang="0">
                    <a:pos x="580" y="857"/>
                  </a:cxn>
                  <a:cxn ang="0">
                    <a:pos x="548" y="776"/>
                  </a:cxn>
                  <a:cxn ang="0">
                    <a:pos x="546" y="775"/>
                  </a:cxn>
                  <a:cxn ang="0">
                    <a:pos x="547" y="774"/>
                  </a:cxn>
                  <a:cxn ang="0">
                    <a:pos x="547" y="774"/>
                  </a:cxn>
                  <a:cxn ang="0">
                    <a:pos x="502" y="684"/>
                  </a:cxn>
                  <a:cxn ang="0">
                    <a:pos x="398" y="704"/>
                  </a:cxn>
                  <a:cxn ang="0">
                    <a:pos x="440" y="611"/>
                  </a:cxn>
                  <a:cxn ang="0">
                    <a:pos x="335" y="549"/>
                  </a:cxn>
                  <a:cxn ang="0">
                    <a:pos x="325" y="470"/>
                  </a:cxn>
                  <a:cxn ang="0">
                    <a:pos x="210" y="484"/>
                  </a:cxn>
                  <a:cxn ang="0">
                    <a:pos x="0" y="330"/>
                  </a:cxn>
                  <a:cxn ang="0">
                    <a:pos x="220" y="273"/>
                  </a:cxn>
                  <a:cxn ang="0">
                    <a:pos x="475" y="91"/>
                  </a:cxn>
                  <a:cxn ang="0">
                    <a:pos x="483" y="96"/>
                  </a:cxn>
                  <a:cxn ang="0">
                    <a:pos x="613" y="9"/>
                  </a:cxn>
                  <a:cxn ang="0">
                    <a:pos x="829" y="75"/>
                  </a:cxn>
                  <a:cxn ang="0">
                    <a:pos x="910" y="162"/>
                  </a:cxn>
                  <a:cxn ang="0">
                    <a:pos x="1067" y="446"/>
                  </a:cxn>
                  <a:cxn ang="0">
                    <a:pos x="1203" y="555"/>
                  </a:cxn>
                  <a:cxn ang="0">
                    <a:pos x="1388" y="684"/>
                  </a:cxn>
                  <a:cxn ang="0">
                    <a:pos x="1482" y="593"/>
                  </a:cxn>
                  <a:cxn ang="0">
                    <a:pos x="1520" y="620"/>
                  </a:cxn>
                  <a:cxn ang="0">
                    <a:pos x="1581" y="733"/>
                  </a:cxn>
                  <a:cxn ang="0">
                    <a:pos x="1581" y="733"/>
                  </a:cxn>
                  <a:cxn ang="0">
                    <a:pos x="1506" y="827"/>
                  </a:cxn>
                  <a:cxn ang="0">
                    <a:pos x="1504" y="915"/>
                  </a:cxn>
                  <a:cxn ang="0">
                    <a:pos x="1273" y="955"/>
                  </a:cxn>
                  <a:cxn ang="0">
                    <a:pos x="1147" y="973"/>
                  </a:cxn>
                  <a:cxn ang="0">
                    <a:pos x="1099" y="1007"/>
                  </a:cxn>
                </a:cxnLst>
                <a:rect l="0" t="0" r="r" b="b"/>
                <a:pathLst>
                  <a:path w="1581" h="1007">
                    <a:moveTo>
                      <a:pt x="1099" y="1007"/>
                    </a:moveTo>
                    <a:cubicBezTo>
                      <a:pt x="996" y="962"/>
                      <a:pt x="914" y="961"/>
                      <a:pt x="905" y="927"/>
                    </a:cubicBezTo>
                    <a:cubicBezTo>
                      <a:pt x="913" y="886"/>
                      <a:pt x="900" y="860"/>
                      <a:pt x="877" y="841"/>
                    </a:cubicBezTo>
                    <a:cubicBezTo>
                      <a:pt x="822" y="807"/>
                      <a:pt x="737" y="913"/>
                      <a:pt x="580" y="857"/>
                    </a:cubicBezTo>
                    <a:cubicBezTo>
                      <a:pt x="563" y="833"/>
                      <a:pt x="556" y="805"/>
                      <a:pt x="548" y="776"/>
                    </a:cubicBezTo>
                    <a:cubicBezTo>
                      <a:pt x="547" y="776"/>
                      <a:pt x="546" y="775"/>
                      <a:pt x="546" y="775"/>
                    </a:cubicBezTo>
                    <a:cubicBezTo>
                      <a:pt x="546" y="775"/>
                      <a:pt x="547" y="774"/>
                      <a:pt x="547" y="774"/>
                    </a:cubicBezTo>
                    <a:cubicBezTo>
                      <a:pt x="547" y="774"/>
                      <a:pt x="547" y="774"/>
                      <a:pt x="547" y="774"/>
                    </a:cubicBezTo>
                    <a:cubicBezTo>
                      <a:pt x="539" y="742"/>
                      <a:pt x="528" y="711"/>
                      <a:pt x="502" y="684"/>
                    </a:cubicBezTo>
                    <a:cubicBezTo>
                      <a:pt x="449" y="668"/>
                      <a:pt x="423" y="722"/>
                      <a:pt x="398" y="704"/>
                    </a:cubicBezTo>
                    <a:cubicBezTo>
                      <a:pt x="379" y="682"/>
                      <a:pt x="446" y="642"/>
                      <a:pt x="440" y="611"/>
                    </a:cubicBezTo>
                    <a:cubicBezTo>
                      <a:pt x="412" y="566"/>
                      <a:pt x="364" y="576"/>
                      <a:pt x="335" y="549"/>
                    </a:cubicBezTo>
                    <a:cubicBezTo>
                      <a:pt x="324" y="527"/>
                      <a:pt x="342" y="485"/>
                      <a:pt x="325" y="470"/>
                    </a:cubicBezTo>
                    <a:cubicBezTo>
                      <a:pt x="280" y="451"/>
                      <a:pt x="259" y="506"/>
                      <a:pt x="210" y="484"/>
                    </a:cubicBezTo>
                    <a:cubicBezTo>
                      <a:pt x="159" y="417"/>
                      <a:pt x="72" y="358"/>
                      <a:pt x="0" y="330"/>
                    </a:cubicBezTo>
                    <a:cubicBezTo>
                      <a:pt x="97" y="337"/>
                      <a:pt x="165" y="312"/>
                      <a:pt x="220" y="273"/>
                    </a:cubicBezTo>
                    <a:cubicBezTo>
                      <a:pt x="306" y="164"/>
                      <a:pt x="393" y="184"/>
                      <a:pt x="475" y="91"/>
                    </a:cubicBezTo>
                    <a:cubicBezTo>
                      <a:pt x="478" y="92"/>
                      <a:pt x="480" y="94"/>
                      <a:pt x="483" y="96"/>
                    </a:cubicBezTo>
                    <a:cubicBezTo>
                      <a:pt x="530" y="111"/>
                      <a:pt x="561" y="0"/>
                      <a:pt x="613" y="9"/>
                    </a:cubicBezTo>
                    <a:cubicBezTo>
                      <a:pt x="692" y="9"/>
                      <a:pt x="721" y="124"/>
                      <a:pt x="829" y="75"/>
                    </a:cubicBezTo>
                    <a:cubicBezTo>
                      <a:pt x="857" y="55"/>
                      <a:pt x="865" y="124"/>
                      <a:pt x="910" y="162"/>
                    </a:cubicBezTo>
                    <a:cubicBezTo>
                      <a:pt x="979" y="226"/>
                      <a:pt x="999" y="245"/>
                      <a:pt x="1067" y="446"/>
                    </a:cubicBezTo>
                    <a:cubicBezTo>
                      <a:pt x="1083" y="485"/>
                      <a:pt x="1149" y="531"/>
                      <a:pt x="1203" y="555"/>
                    </a:cubicBezTo>
                    <a:cubicBezTo>
                      <a:pt x="1265" y="619"/>
                      <a:pt x="1270" y="684"/>
                      <a:pt x="1388" y="684"/>
                    </a:cubicBezTo>
                    <a:cubicBezTo>
                      <a:pt x="1440" y="678"/>
                      <a:pt x="1459" y="628"/>
                      <a:pt x="1482" y="593"/>
                    </a:cubicBezTo>
                    <a:cubicBezTo>
                      <a:pt x="1490" y="593"/>
                      <a:pt x="1506" y="601"/>
                      <a:pt x="1520" y="620"/>
                    </a:cubicBezTo>
                    <a:cubicBezTo>
                      <a:pt x="1531" y="665"/>
                      <a:pt x="1552" y="702"/>
                      <a:pt x="1581" y="733"/>
                    </a:cubicBezTo>
                    <a:lnTo>
                      <a:pt x="1581" y="733"/>
                    </a:lnTo>
                    <a:cubicBezTo>
                      <a:pt x="1535" y="760"/>
                      <a:pt x="1502" y="794"/>
                      <a:pt x="1506" y="827"/>
                    </a:cubicBezTo>
                    <a:cubicBezTo>
                      <a:pt x="1506" y="856"/>
                      <a:pt x="1504" y="886"/>
                      <a:pt x="1504" y="915"/>
                    </a:cubicBezTo>
                    <a:cubicBezTo>
                      <a:pt x="1504" y="991"/>
                      <a:pt x="1465" y="891"/>
                      <a:pt x="1273" y="955"/>
                    </a:cubicBezTo>
                    <a:cubicBezTo>
                      <a:pt x="1196" y="923"/>
                      <a:pt x="1171" y="942"/>
                      <a:pt x="1147" y="973"/>
                    </a:cubicBezTo>
                    <a:cubicBezTo>
                      <a:pt x="1125" y="988"/>
                      <a:pt x="1106" y="999"/>
                      <a:pt x="1099" y="1007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66" name="Freeform 102"/>
              <p:cNvSpPr>
                <a:spLocks/>
              </p:cNvSpPr>
              <p:nvPr/>
            </p:nvSpPr>
            <p:spPr bwMode="auto">
              <a:xfrm>
                <a:off x="1516" y="1728"/>
                <a:ext cx="134" cy="165"/>
              </a:xfrm>
              <a:custGeom>
                <a:avLst/>
                <a:gdLst/>
                <a:ahLst/>
                <a:cxnLst>
                  <a:cxn ang="0">
                    <a:pos x="756" y="761"/>
                  </a:cxn>
                  <a:cxn ang="0">
                    <a:pos x="718" y="708"/>
                  </a:cxn>
                  <a:cxn ang="0">
                    <a:pos x="662" y="673"/>
                  </a:cxn>
                  <a:cxn ang="0">
                    <a:pos x="658" y="628"/>
                  </a:cxn>
                  <a:cxn ang="0">
                    <a:pos x="556" y="580"/>
                  </a:cxn>
                  <a:cxn ang="0">
                    <a:pos x="573" y="540"/>
                  </a:cxn>
                  <a:cxn ang="0">
                    <a:pos x="519" y="492"/>
                  </a:cxn>
                  <a:cxn ang="0">
                    <a:pos x="481" y="348"/>
                  </a:cxn>
                  <a:cxn ang="0">
                    <a:pos x="380" y="327"/>
                  </a:cxn>
                  <a:cxn ang="0">
                    <a:pos x="401" y="187"/>
                  </a:cxn>
                  <a:cxn ang="0">
                    <a:pos x="400" y="186"/>
                  </a:cxn>
                  <a:cxn ang="0">
                    <a:pos x="217" y="0"/>
                  </a:cxn>
                  <a:cxn ang="0">
                    <a:pos x="216" y="0"/>
                  </a:cxn>
                  <a:cxn ang="0">
                    <a:pos x="82" y="86"/>
                  </a:cxn>
                  <a:cxn ang="0">
                    <a:pos x="54" y="192"/>
                  </a:cxn>
                  <a:cxn ang="0">
                    <a:pos x="10" y="257"/>
                  </a:cxn>
                  <a:cxn ang="0">
                    <a:pos x="29" y="407"/>
                  </a:cxn>
                  <a:cxn ang="0">
                    <a:pos x="129" y="401"/>
                  </a:cxn>
                  <a:cxn ang="0">
                    <a:pos x="134" y="497"/>
                  </a:cxn>
                  <a:cxn ang="0">
                    <a:pos x="105" y="607"/>
                  </a:cxn>
                  <a:cxn ang="0">
                    <a:pos x="105" y="607"/>
                  </a:cxn>
                  <a:cxn ang="0">
                    <a:pos x="140" y="647"/>
                  </a:cxn>
                  <a:cxn ang="0">
                    <a:pos x="160" y="745"/>
                  </a:cxn>
                  <a:cxn ang="0">
                    <a:pos x="248" y="879"/>
                  </a:cxn>
                  <a:cxn ang="0">
                    <a:pos x="262" y="939"/>
                  </a:cxn>
                  <a:cxn ang="0">
                    <a:pos x="360" y="915"/>
                  </a:cxn>
                  <a:cxn ang="0">
                    <a:pos x="570" y="915"/>
                  </a:cxn>
                  <a:cxn ang="0">
                    <a:pos x="757" y="919"/>
                  </a:cxn>
                  <a:cxn ang="0">
                    <a:pos x="721" y="836"/>
                  </a:cxn>
                  <a:cxn ang="0">
                    <a:pos x="756" y="761"/>
                  </a:cxn>
                  <a:cxn ang="0">
                    <a:pos x="756" y="761"/>
                  </a:cxn>
                </a:cxnLst>
                <a:rect l="0" t="0" r="r" b="b"/>
                <a:pathLst>
                  <a:path w="780" h="966">
                    <a:moveTo>
                      <a:pt x="756" y="761"/>
                    </a:moveTo>
                    <a:cubicBezTo>
                      <a:pt x="744" y="742"/>
                      <a:pt x="734" y="722"/>
                      <a:pt x="718" y="708"/>
                    </a:cubicBezTo>
                    <a:cubicBezTo>
                      <a:pt x="703" y="691"/>
                      <a:pt x="673" y="692"/>
                      <a:pt x="662" y="673"/>
                    </a:cubicBezTo>
                    <a:cubicBezTo>
                      <a:pt x="651" y="661"/>
                      <a:pt x="668" y="638"/>
                      <a:pt x="658" y="628"/>
                    </a:cubicBezTo>
                    <a:cubicBezTo>
                      <a:pt x="632" y="599"/>
                      <a:pt x="582" y="609"/>
                      <a:pt x="556" y="580"/>
                    </a:cubicBezTo>
                    <a:cubicBezTo>
                      <a:pt x="542" y="563"/>
                      <a:pt x="584" y="553"/>
                      <a:pt x="573" y="540"/>
                    </a:cubicBezTo>
                    <a:cubicBezTo>
                      <a:pt x="548" y="523"/>
                      <a:pt x="533" y="509"/>
                      <a:pt x="519" y="492"/>
                    </a:cubicBezTo>
                    <a:cubicBezTo>
                      <a:pt x="482" y="449"/>
                      <a:pt x="504" y="379"/>
                      <a:pt x="481" y="348"/>
                    </a:cubicBezTo>
                    <a:cubicBezTo>
                      <a:pt x="461" y="328"/>
                      <a:pt x="390" y="363"/>
                      <a:pt x="380" y="327"/>
                    </a:cubicBezTo>
                    <a:cubicBezTo>
                      <a:pt x="369" y="294"/>
                      <a:pt x="419" y="246"/>
                      <a:pt x="401" y="187"/>
                    </a:cubicBezTo>
                    <a:cubicBezTo>
                      <a:pt x="400" y="187"/>
                      <a:pt x="400" y="186"/>
                      <a:pt x="400" y="186"/>
                    </a:cubicBezTo>
                    <a:cubicBezTo>
                      <a:pt x="361" y="121"/>
                      <a:pt x="230" y="108"/>
                      <a:pt x="217" y="0"/>
                    </a:cubicBezTo>
                    <a:cubicBezTo>
                      <a:pt x="217" y="0"/>
                      <a:pt x="216" y="0"/>
                      <a:pt x="216" y="0"/>
                    </a:cubicBezTo>
                    <a:cubicBezTo>
                      <a:pt x="180" y="39"/>
                      <a:pt x="112" y="40"/>
                      <a:pt x="82" y="86"/>
                    </a:cubicBezTo>
                    <a:cubicBezTo>
                      <a:pt x="50" y="113"/>
                      <a:pt x="70" y="157"/>
                      <a:pt x="54" y="192"/>
                    </a:cubicBezTo>
                    <a:cubicBezTo>
                      <a:pt x="44" y="219"/>
                      <a:pt x="12" y="228"/>
                      <a:pt x="10" y="257"/>
                    </a:cubicBezTo>
                    <a:cubicBezTo>
                      <a:pt x="3" y="306"/>
                      <a:pt x="0" y="365"/>
                      <a:pt x="29" y="407"/>
                    </a:cubicBezTo>
                    <a:cubicBezTo>
                      <a:pt x="67" y="444"/>
                      <a:pt x="96" y="379"/>
                      <a:pt x="129" y="401"/>
                    </a:cubicBezTo>
                    <a:cubicBezTo>
                      <a:pt x="167" y="426"/>
                      <a:pt x="107" y="420"/>
                      <a:pt x="134" y="497"/>
                    </a:cubicBezTo>
                    <a:cubicBezTo>
                      <a:pt x="143" y="533"/>
                      <a:pt x="124" y="572"/>
                      <a:pt x="105" y="607"/>
                    </a:cubicBezTo>
                    <a:cubicBezTo>
                      <a:pt x="105" y="607"/>
                      <a:pt x="105" y="607"/>
                      <a:pt x="105" y="607"/>
                    </a:cubicBezTo>
                    <a:cubicBezTo>
                      <a:pt x="118" y="618"/>
                      <a:pt x="130" y="632"/>
                      <a:pt x="140" y="647"/>
                    </a:cubicBezTo>
                    <a:cubicBezTo>
                      <a:pt x="166" y="671"/>
                      <a:pt x="142" y="715"/>
                      <a:pt x="160" y="745"/>
                    </a:cubicBezTo>
                    <a:cubicBezTo>
                      <a:pt x="180" y="795"/>
                      <a:pt x="228" y="829"/>
                      <a:pt x="248" y="879"/>
                    </a:cubicBezTo>
                    <a:cubicBezTo>
                      <a:pt x="258" y="897"/>
                      <a:pt x="260" y="918"/>
                      <a:pt x="262" y="939"/>
                    </a:cubicBezTo>
                    <a:cubicBezTo>
                      <a:pt x="295" y="929"/>
                      <a:pt x="329" y="924"/>
                      <a:pt x="360" y="915"/>
                    </a:cubicBezTo>
                    <a:cubicBezTo>
                      <a:pt x="438" y="895"/>
                      <a:pt x="508" y="895"/>
                      <a:pt x="570" y="915"/>
                    </a:cubicBezTo>
                    <a:cubicBezTo>
                      <a:pt x="614" y="918"/>
                      <a:pt x="725" y="966"/>
                      <a:pt x="757" y="919"/>
                    </a:cubicBezTo>
                    <a:cubicBezTo>
                      <a:pt x="780" y="890"/>
                      <a:pt x="720" y="870"/>
                      <a:pt x="721" y="836"/>
                    </a:cubicBezTo>
                    <a:cubicBezTo>
                      <a:pt x="721" y="814"/>
                      <a:pt x="736" y="781"/>
                      <a:pt x="756" y="761"/>
                    </a:cubicBezTo>
                    <a:cubicBezTo>
                      <a:pt x="756" y="761"/>
                      <a:pt x="756" y="761"/>
                      <a:pt x="756" y="761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67" name="Freeform 103"/>
              <p:cNvSpPr>
                <a:spLocks/>
              </p:cNvSpPr>
              <p:nvPr/>
            </p:nvSpPr>
            <p:spPr bwMode="auto">
              <a:xfrm>
                <a:off x="1090" y="1204"/>
                <a:ext cx="75" cy="112"/>
              </a:xfrm>
              <a:custGeom>
                <a:avLst/>
                <a:gdLst/>
                <a:ahLst/>
                <a:cxnLst>
                  <a:cxn ang="0">
                    <a:pos x="20" y="48"/>
                  </a:cxn>
                  <a:cxn ang="0">
                    <a:pos x="2" y="127"/>
                  </a:cxn>
                  <a:cxn ang="0">
                    <a:pos x="134" y="514"/>
                  </a:cxn>
                  <a:cxn ang="0">
                    <a:pos x="222" y="636"/>
                  </a:cxn>
                  <a:cxn ang="0">
                    <a:pos x="388" y="621"/>
                  </a:cxn>
                  <a:cxn ang="0">
                    <a:pos x="441" y="524"/>
                  </a:cxn>
                  <a:cxn ang="0">
                    <a:pos x="421" y="332"/>
                  </a:cxn>
                  <a:cxn ang="0">
                    <a:pos x="378" y="245"/>
                  </a:cxn>
                  <a:cxn ang="0">
                    <a:pos x="279" y="245"/>
                  </a:cxn>
                  <a:cxn ang="0">
                    <a:pos x="171" y="20"/>
                  </a:cxn>
                  <a:cxn ang="0">
                    <a:pos x="94" y="135"/>
                  </a:cxn>
                  <a:cxn ang="0">
                    <a:pos x="20" y="48"/>
                  </a:cxn>
                </a:cxnLst>
                <a:rect l="0" t="0" r="r" b="b"/>
                <a:pathLst>
                  <a:path w="441" h="653">
                    <a:moveTo>
                      <a:pt x="20" y="48"/>
                    </a:moveTo>
                    <a:cubicBezTo>
                      <a:pt x="3" y="72"/>
                      <a:pt x="0" y="99"/>
                      <a:pt x="2" y="127"/>
                    </a:cubicBezTo>
                    <a:cubicBezTo>
                      <a:pt x="46" y="256"/>
                      <a:pt x="90" y="385"/>
                      <a:pt x="134" y="514"/>
                    </a:cubicBezTo>
                    <a:cubicBezTo>
                      <a:pt x="155" y="565"/>
                      <a:pt x="181" y="608"/>
                      <a:pt x="222" y="636"/>
                    </a:cubicBezTo>
                    <a:cubicBezTo>
                      <a:pt x="262" y="653"/>
                      <a:pt x="333" y="626"/>
                      <a:pt x="388" y="621"/>
                    </a:cubicBezTo>
                    <a:cubicBezTo>
                      <a:pt x="414" y="594"/>
                      <a:pt x="430" y="563"/>
                      <a:pt x="441" y="524"/>
                    </a:cubicBezTo>
                    <a:cubicBezTo>
                      <a:pt x="424" y="456"/>
                      <a:pt x="421" y="394"/>
                      <a:pt x="421" y="332"/>
                    </a:cubicBezTo>
                    <a:cubicBezTo>
                      <a:pt x="427" y="309"/>
                      <a:pt x="346" y="340"/>
                      <a:pt x="378" y="245"/>
                    </a:cubicBezTo>
                    <a:cubicBezTo>
                      <a:pt x="338" y="267"/>
                      <a:pt x="294" y="269"/>
                      <a:pt x="279" y="245"/>
                    </a:cubicBezTo>
                    <a:cubicBezTo>
                      <a:pt x="268" y="141"/>
                      <a:pt x="249" y="45"/>
                      <a:pt x="171" y="20"/>
                    </a:cubicBezTo>
                    <a:cubicBezTo>
                      <a:pt x="132" y="0"/>
                      <a:pt x="130" y="81"/>
                      <a:pt x="94" y="135"/>
                    </a:cubicBezTo>
                    <a:cubicBezTo>
                      <a:pt x="50" y="115"/>
                      <a:pt x="29" y="84"/>
                      <a:pt x="20" y="48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68" name="Freeform 104"/>
              <p:cNvSpPr>
                <a:spLocks/>
              </p:cNvSpPr>
              <p:nvPr/>
            </p:nvSpPr>
            <p:spPr bwMode="auto">
              <a:xfrm>
                <a:off x="4901" y="3058"/>
                <a:ext cx="37" cy="43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64" y="21"/>
                  </a:cxn>
                  <a:cxn ang="0">
                    <a:pos x="26" y="18"/>
                  </a:cxn>
                  <a:cxn ang="0">
                    <a:pos x="3" y="74"/>
                  </a:cxn>
                  <a:cxn ang="0">
                    <a:pos x="58" y="133"/>
                  </a:cxn>
                  <a:cxn ang="0">
                    <a:pos x="115" y="238"/>
                  </a:cxn>
                  <a:cxn ang="0">
                    <a:pos x="209" y="197"/>
                  </a:cxn>
                  <a:cxn ang="0">
                    <a:pos x="187" y="0"/>
                  </a:cxn>
                </a:cxnLst>
                <a:rect l="0" t="0" r="r" b="b"/>
                <a:pathLst>
                  <a:path w="212" h="251">
                    <a:moveTo>
                      <a:pt x="187" y="0"/>
                    </a:moveTo>
                    <a:cubicBezTo>
                      <a:pt x="147" y="7"/>
                      <a:pt x="98" y="15"/>
                      <a:pt x="64" y="21"/>
                    </a:cubicBezTo>
                    <a:cubicBezTo>
                      <a:pt x="52" y="22"/>
                      <a:pt x="39" y="21"/>
                      <a:pt x="26" y="18"/>
                    </a:cubicBezTo>
                    <a:cubicBezTo>
                      <a:pt x="14" y="36"/>
                      <a:pt x="0" y="54"/>
                      <a:pt x="3" y="74"/>
                    </a:cubicBezTo>
                    <a:cubicBezTo>
                      <a:pt x="8" y="100"/>
                      <a:pt x="41" y="112"/>
                      <a:pt x="58" y="133"/>
                    </a:cubicBezTo>
                    <a:cubicBezTo>
                      <a:pt x="78" y="167"/>
                      <a:pt x="80" y="223"/>
                      <a:pt x="115" y="238"/>
                    </a:cubicBezTo>
                    <a:cubicBezTo>
                      <a:pt x="149" y="251"/>
                      <a:pt x="208" y="224"/>
                      <a:pt x="209" y="197"/>
                    </a:cubicBezTo>
                    <a:cubicBezTo>
                      <a:pt x="212" y="128"/>
                      <a:pt x="208" y="62"/>
                      <a:pt x="187" y="0"/>
                    </a:cubicBezTo>
                    <a:close/>
                  </a:path>
                </a:pathLst>
              </a:custGeom>
              <a:solidFill>
                <a:srgbClr val="FDFE9A"/>
              </a:solidFill>
              <a:ln w="9" cap="flat">
                <a:solidFill>
                  <a:srgbClr val="A9A8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69" name="Freeform 105"/>
              <p:cNvSpPr>
                <a:spLocks noEditPoints="1"/>
              </p:cNvSpPr>
              <p:nvPr/>
            </p:nvSpPr>
            <p:spPr bwMode="auto">
              <a:xfrm>
                <a:off x="964" y="1048"/>
                <a:ext cx="4515" cy="2127"/>
              </a:xfrm>
              <a:custGeom>
                <a:avLst/>
                <a:gdLst/>
                <a:ahLst/>
                <a:cxnLst>
                  <a:cxn ang="0">
                    <a:pos x="992" y="9133"/>
                  </a:cxn>
                  <a:cxn ang="0">
                    <a:pos x="3845" y="3961"/>
                  </a:cxn>
                  <a:cxn ang="0">
                    <a:pos x="11550" y="9589"/>
                  </a:cxn>
                  <a:cxn ang="0">
                    <a:pos x="10890" y="9687"/>
                  </a:cxn>
                  <a:cxn ang="0">
                    <a:pos x="11466" y="9081"/>
                  </a:cxn>
                  <a:cxn ang="0">
                    <a:pos x="9209" y="6552"/>
                  </a:cxn>
                  <a:cxn ang="0">
                    <a:pos x="7817" y="7523"/>
                  </a:cxn>
                  <a:cxn ang="0">
                    <a:pos x="14629" y="6519"/>
                  </a:cxn>
                  <a:cxn ang="0">
                    <a:pos x="12742" y="4409"/>
                  </a:cxn>
                  <a:cxn ang="0">
                    <a:pos x="9671" y="4454"/>
                  </a:cxn>
                  <a:cxn ang="0">
                    <a:pos x="6794" y="529"/>
                  </a:cxn>
                  <a:cxn ang="0">
                    <a:pos x="3137" y="3495"/>
                  </a:cxn>
                  <a:cxn ang="0">
                    <a:pos x="2577" y="2023"/>
                  </a:cxn>
                  <a:cxn ang="0">
                    <a:pos x="841" y="1128"/>
                  </a:cxn>
                  <a:cxn ang="0">
                    <a:pos x="6476" y="5485"/>
                  </a:cxn>
                  <a:cxn ang="0">
                    <a:pos x="4388" y="3559"/>
                  </a:cxn>
                  <a:cxn ang="0">
                    <a:pos x="6030" y="2473"/>
                  </a:cxn>
                  <a:cxn ang="0">
                    <a:pos x="3224" y="2378"/>
                  </a:cxn>
                  <a:cxn ang="0">
                    <a:pos x="2082" y="3318"/>
                  </a:cxn>
                  <a:cxn ang="0">
                    <a:pos x="1909" y="3976"/>
                  </a:cxn>
                  <a:cxn ang="0">
                    <a:pos x="5568" y="5140"/>
                  </a:cxn>
                  <a:cxn ang="0">
                    <a:pos x="4749" y="5446"/>
                  </a:cxn>
                  <a:cxn ang="0">
                    <a:pos x="3689" y="5625"/>
                  </a:cxn>
                  <a:cxn ang="0">
                    <a:pos x="2550" y="4444"/>
                  </a:cxn>
                  <a:cxn ang="0">
                    <a:pos x="4046" y="4902"/>
                  </a:cxn>
                  <a:cxn ang="0">
                    <a:pos x="3926" y="4234"/>
                  </a:cxn>
                  <a:cxn ang="0">
                    <a:pos x="4088" y="4122"/>
                  </a:cxn>
                  <a:cxn ang="0">
                    <a:pos x="5690" y="6007"/>
                  </a:cxn>
                  <a:cxn ang="0">
                    <a:pos x="5606" y="7168"/>
                  </a:cxn>
                  <a:cxn ang="0">
                    <a:pos x="2507" y="4021"/>
                  </a:cxn>
                  <a:cxn ang="0">
                    <a:pos x="3030" y="4704"/>
                  </a:cxn>
                  <a:cxn ang="0">
                    <a:pos x="2319" y="5165"/>
                  </a:cxn>
                  <a:cxn ang="0">
                    <a:pos x="2046" y="5252"/>
                  </a:cxn>
                  <a:cxn ang="0">
                    <a:pos x="1294" y="5043"/>
                  </a:cxn>
                  <a:cxn ang="0">
                    <a:pos x="1687" y="4592"/>
                  </a:cxn>
                  <a:cxn ang="0">
                    <a:pos x="4334" y="6777"/>
                  </a:cxn>
                  <a:cxn ang="0">
                    <a:pos x="4143" y="6141"/>
                  </a:cxn>
                  <a:cxn ang="0">
                    <a:pos x="3372" y="5895"/>
                  </a:cxn>
                  <a:cxn ang="0">
                    <a:pos x="2017" y="8336"/>
                  </a:cxn>
                  <a:cxn ang="0">
                    <a:pos x="1324" y="7510"/>
                  </a:cxn>
                  <a:cxn ang="0">
                    <a:pos x="829" y="6409"/>
                  </a:cxn>
                  <a:cxn ang="0">
                    <a:pos x="718" y="8674"/>
                  </a:cxn>
                  <a:cxn ang="0">
                    <a:pos x="386" y="8100"/>
                  </a:cxn>
                  <a:cxn ang="0">
                    <a:pos x="587" y="8566"/>
                  </a:cxn>
                  <a:cxn ang="0">
                    <a:pos x="104" y="7125"/>
                  </a:cxn>
                  <a:cxn ang="0">
                    <a:pos x="478" y="8503"/>
                  </a:cxn>
                  <a:cxn ang="0">
                    <a:pos x="288" y="7703"/>
                  </a:cxn>
                  <a:cxn ang="0">
                    <a:pos x="17684" y="10857"/>
                  </a:cxn>
                  <a:cxn ang="0">
                    <a:pos x="16353" y="11188"/>
                  </a:cxn>
                  <a:cxn ang="0">
                    <a:pos x="15607" y="10757"/>
                  </a:cxn>
                  <a:cxn ang="0">
                    <a:pos x="19643" y="6288"/>
                  </a:cxn>
                  <a:cxn ang="0">
                    <a:pos x="25552" y="10079"/>
                  </a:cxn>
                  <a:cxn ang="0">
                    <a:pos x="22517" y="10392"/>
                  </a:cxn>
                  <a:cxn ang="0">
                    <a:pos x="21076" y="10610"/>
                  </a:cxn>
                  <a:cxn ang="0">
                    <a:pos x="24530" y="0"/>
                  </a:cxn>
                  <a:cxn ang="0">
                    <a:pos x="24738" y="3690"/>
                  </a:cxn>
                  <a:cxn ang="0">
                    <a:pos x="26255" y="5379"/>
                  </a:cxn>
                  <a:cxn ang="0">
                    <a:pos x="6884" y="7018"/>
                  </a:cxn>
                  <a:cxn ang="0">
                    <a:pos x="6663" y="7754"/>
                  </a:cxn>
                  <a:cxn ang="0">
                    <a:pos x="12608" y="10398"/>
                  </a:cxn>
                  <a:cxn ang="0">
                    <a:pos x="11358" y="10903"/>
                  </a:cxn>
                  <a:cxn ang="0">
                    <a:pos x="10822" y="10255"/>
                  </a:cxn>
                </a:cxnLst>
                <a:rect l="0" t="0" r="r" b="b"/>
                <a:pathLst>
                  <a:path w="26335" h="12405">
                    <a:moveTo>
                      <a:pt x="23279" y="12325"/>
                    </a:moveTo>
                    <a:cubicBezTo>
                      <a:pt x="23301" y="12325"/>
                      <a:pt x="23319" y="12343"/>
                      <a:pt x="23319" y="12365"/>
                    </a:cubicBezTo>
                    <a:cubicBezTo>
                      <a:pt x="23319" y="12387"/>
                      <a:pt x="23301" y="12405"/>
                      <a:pt x="23279" y="12405"/>
                    </a:cubicBezTo>
                    <a:cubicBezTo>
                      <a:pt x="23257" y="12405"/>
                      <a:pt x="23239" y="12387"/>
                      <a:pt x="23239" y="12365"/>
                    </a:cubicBezTo>
                    <a:cubicBezTo>
                      <a:pt x="23239" y="12343"/>
                      <a:pt x="23257" y="12325"/>
                      <a:pt x="23279" y="12325"/>
                    </a:cubicBezTo>
                    <a:close/>
                    <a:moveTo>
                      <a:pt x="951" y="9093"/>
                    </a:moveTo>
                    <a:cubicBezTo>
                      <a:pt x="974" y="9093"/>
                      <a:pt x="992" y="9111"/>
                      <a:pt x="992" y="9133"/>
                    </a:cubicBezTo>
                    <a:cubicBezTo>
                      <a:pt x="992" y="9155"/>
                      <a:pt x="974" y="9173"/>
                      <a:pt x="951" y="9173"/>
                    </a:cubicBezTo>
                    <a:cubicBezTo>
                      <a:pt x="929" y="9173"/>
                      <a:pt x="911" y="9155"/>
                      <a:pt x="911" y="9133"/>
                    </a:cubicBezTo>
                    <a:cubicBezTo>
                      <a:pt x="911" y="9111"/>
                      <a:pt x="929" y="9093"/>
                      <a:pt x="951" y="9093"/>
                    </a:cubicBezTo>
                    <a:close/>
                    <a:moveTo>
                      <a:pt x="3885" y="3921"/>
                    </a:moveTo>
                    <a:cubicBezTo>
                      <a:pt x="3907" y="3921"/>
                      <a:pt x="3925" y="3939"/>
                      <a:pt x="3925" y="3961"/>
                    </a:cubicBezTo>
                    <a:cubicBezTo>
                      <a:pt x="3925" y="3983"/>
                      <a:pt x="3907" y="4001"/>
                      <a:pt x="3885" y="4001"/>
                    </a:cubicBezTo>
                    <a:cubicBezTo>
                      <a:pt x="3863" y="4001"/>
                      <a:pt x="3845" y="3983"/>
                      <a:pt x="3845" y="3961"/>
                    </a:cubicBezTo>
                    <a:cubicBezTo>
                      <a:pt x="3845" y="3939"/>
                      <a:pt x="3863" y="3921"/>
                      <a:pt x="3885" y="3921"/>
                    </a:cubicBezTo>
                    <a:close/>
                    <a:moveTo>
                      <a:pt x="13026" y="9525"/>
                    </a:moveTo>
                    <a:cubicBezTo>
                      <a:pt x="13048" y="9525"/>
                      <a:pt x="13066" y="9543"/>
                      <a:pt x="13066" y="9565"/>
                    </a:cubicBezTo>
                    <a:cubicBezTo>
                      <a:pt x="13066" y="9587"/>
                      <a:pt x="13048" y="9605"/>
                      <a:pt x="13026" y="9605"/>
                    </a:cubicBezTo>
                    <a:cubicBezTo>
                      <a:pt x="13004" y="9605"/>
                      <a:pt x="12986" y="9587"/>
                      <a:pt x="12986" y="9565"/>
                    </a:cubicBezTo>
                    <a:cubicBezTo>
                      <a:pt x="12986" y="9543"/>
                      <a:pt x="13004" y="9525"/>
                      <a:pt x="13026" y="9525"/>
                    </a:cubicBezTo>
                    <a:close/>
                    <a:moveTo>
                      <a:pt x="11550" y="9589"/>
                    </a:moveTo>
                    <a:cubicBezTo>
                      <a:pt x="11572" y="9589"/>
                      <a:pt x="11590" y="9607"/>
                      <a:pt x="11590" y="9629"/>
                    </a:cubicBezTo>
                    <a:cubicBezTo>
                      <a:pt x="11590" y="9651"/>
                      <a:pt x="11572" y="9669"/>
                      <a:pt x="11550" y="9669"/>
                    </a:cubicBezTo>
                    <a:cubicBezTo>
                      <a:pt x="11528" y="9669"/>
                      <a:pt x="11510" y="9651"/>
                      <a:pt x="11510" y="9629"/>
                    </a:cubicBezTo>
                    <a:cubicBezTo>
                      <a:pt x="11510" y="9607"/>
                      <a:pt x="11528" y="9589"/>
                      <a:pt x="11550" y="9589"/>
                    </a:cubicBezTo>
                    <a:close/>
                    <a:moveTo>
                      <a:pt x="10890" y="9606"/>
                    </a:moveTo>
                    <a:cubicBezTo>
                      <a:pt x="10912" y="9606"/>
                      <a:pt x="10931" y="9624"/>
                      <a:pt x="10931" y="9646"/>
                    </a:cubicBezTo>
                    <a:cubicBezTo>
                      <a:pt x="10931" y="9669"/>
                      <a:pt x="10912" y="9687"/>
                      <a:pt x="10890" y="9687"/>
                    </a:cubicBezTo>
                    <a:cubicBezTo>
                      <a:pt x="10868" y="9687"/>
                      <a:pt x="10850" y="9669"/>
                      <a:pt x="10850" y="9646"/>
                    </a:cubicBezTo>
                    <a:cubicBezTo>
                      <a:pt x="10850" y="9624"/>
                      <a:pt x="10868" y="9606"/>
                      <a:pt x="10890" y="9606"/>
                    </a:cubicBezTo>
                    <a:close/>
                    <a:moveTo>
                      <a:pt x="11466" y="9081"/>
                    </a:moveTo>
                    <a:cubicBezTo>
                      <a:pt x="11489" y="9081"/>
                      <a:pt x="11507" y="9099"/>
                      <a:pt x="11507" y="9121"/>
                    </a:cubicBezTo>
                    <a:cubicBezTo>
                      <a:pt x="11507" y="9143"/>
                      <a:pt x="11489" y="9161"/>
                      <a:pt x="11466" y="9161"/>
                    </a:cubicBezTo>
                    <a:cubicBezTo>
                      <a:pt x="11444" y="9161"/>
                      <a:pt x="11426" y="9143"/>
                      <a:pt x="11426" y="9121"/>
                    </a:cubicBezTo>
                    <a:cubicBezTo>
                      <a:pt x="11426" y="9099"/>
                      <a:pt x="11444" y="9081"/>
                      <a:pt x="11466" y="9081"/>
                    </a:cubicBezTo>
                    <a:close/>
                    <a:moveTo>
                      <a:pt x="8926" y="8913"/>
                    </a:moveTo>
                    <a:cubicBezTo>
                      <a:pt x="8948" y="8913"/>
                      <a:pt x="8966" y="8931"/>
                      <a:pt x="8966" y="8953"/>
                    </a:cubicBezTo>
                    <a:cubicBezTo>
                      <a:pt x="8966" y="8975"/>
                      <a:pt x="8948" y="8993"/>
                      <a:pt x="8926" y="8993"/>
                    </a:cubicBezTo>
                    <a:cubicBezTo>
                      <a:pt x="8904" y="8993"/>
                      <a:pt x="8886" y="8975"/>
                      <a:pt x="8886" y="8953"/>
                    </a:cubicBezTo>
                    <a:cubicBezTo>
                      <a:pt x="8886" y="8931"/>
                      <a:pt x="8904" y="8913"/>
                      <a:pt x="8926" y="8913"/>
                    </a:cubicBezTo>
                    <a:close/>
                    <a:moveTo>
                      <a:pt x="9169" y="6512"/>
                    </a:moveTo>
                    <a:cubicBezTo>
                      <a:pt x="9191" y="6512"/>
                      <a:pt x="9209" y="6530"/>
                      <a:pt x="9209" y="6552"/>
                    </a:cubicBezTo>
                    <a:cubicBezTo>
                      <a:pt x="9209" y="6574"/>
                      <a:pt x="9191" y="6592"/>
                      <a:pt x="9169" y="6592"/>
                    </a:cubicBezTo>
                    <a:cubicBezTo>
                      <a:pt x="9147" y="6592"/>
                      <a:pt x="9129" y="6574"/>
                      <a:pt x="9129" y="6552"/>
                    </a:cubicBezTo>
                    <a:cubicBezTo>
                      <a:pt x="9129" y="6530"/>
                      <a:pt x="9147" y="6512"/>
                      <a:pt x="9169" y="6512"/>
                    </a:cubicBezTo>
                    <a:close/>
                    <a:moveTo>
                      <a:pt x="7858" y="7483"/>
                    </a:moveTo>
                    <a:cubicBezTo>
                      <a:pt x="7880" y="7483"/>
                      <a:pt x="7898" y="7501"/>
                      <a:pt x="7898" y="7523"/>
                    </a:cubicBezTo>
                    <a:cubicBezTo>
                      <a:pt x="7898" y="7545"/>
                      <a:pt x="7880" y="7563"/>
                      <a:pt x="7858" y="7563"/>
                    </a:cubicBezTo>
                    <a:cubicBezTo>
                      <a:pt x="7835" y="7563"/>
                      <a:pt x="7817" y="7545"/>
                      <a:pt x="7817" y="7523"/>
                    </a:cubicBezTo>
                    <a:cubicBezTo>
                      <a:pt x="7817" y="7501"/>
                      <a:pt x="7835" y="7483"/>
                      <a:pt x="7858" y="7483"/>
                    </a:cubicBezTo>
                    <a:close/>
                    <a:moveTo>
                      <a:pt x="7413" y="7958"/>
                    </a:moveTo>
                    <a:cubicBezTo>
                      <a:pt x="7435" y="7958"/>
                      <a:pt x="7453" y="7976"/>
                      <a:pt x="7453" y="7998"/>
                    </a:cubicBezTo>
                    <a:cubicBezTo>
                      <a:pt x="7453" y="8020"/>
                      <a:pt x="7435" y="8038"/>
                      <a:pt x="7413" y="8038"/>
                    </a:cubicBezTo>
                    <a:cubicBezTo>
                      <a:pt x="7391" y="8038"/>
                      <a:pt x="7373" y="8020"/>
                      <a:pt x="7373" y="7998"/>
                    </a:cubicBezTo>
                    <a:cubicBezTo>
                      <a:pt x="7373" y="7976"/>
                      <a:pt x="7391" y="7958"/>
                      <a:pt x="7413" y="7958"/>
                    </a:cubicBezTo>
                    <a:close/>
                    <a:moveTo>
                      <a:pt x="14629" y="6519"/>
                    </a:moveTo>
                    <a:cubicBezTo>
                      <a:pt x="14651" y="6519"/>
                      <a:pt x="14669" y="6537"/>
                      <a:pt x="14669" y="6559"/>
                    </a:cubicBezTo>
                    <a:cubicBezTo>
                      <a:pt x="14669" y="6581"/>
                      <a:pt x="14651" y="6599"/>
                      <a:pt x="14629" y="6599"/>
                    </a:cubicBezTo>
                    <a:cubicBezTo>
                      <a:pt x="14607" y="6599"/>
                      <a:pt x="14589" y="6581"/>
                      <a:pt x="14589" y="6559"/>
                    </a:cubicBezTo>
                    <a:cubicBezTo>
                      <a:pt x="14589" y="6537"/>
                      <a:pt x="14607" y="6519"/>
                      <a:pt x="14629" y="6519"/>
                    </a:cubicBezTo>
                    <a:close/>
                    <a:moveTo>
                      <a:pt x="12742" y="4329"/>
                    </a:moveTo>
                    <a:cubicBezTo>
                      <a:pt x="12764" y="4329"/>
                      <a:pt x="12782" y="4347"/>
                      <a:pt x="12782" y="4369"/>
                    </a:cubicBezTo>
                    <a:cubicBezTo>
                      <a:pt x="12782" y="4391"/>
                      <a:pt x="12764" y="4409"/>
                      <a:pt x="12742" y="4409"/>
                    </a:cubicBezTo>
                    <a:cubicBezTo>
                      <a:pt x="12720" y="4409"/>
                      <a:pt x="12702" y="4391"/>
                      <a:pt x="12702" y="4369"/>
                    </a:cubicBezTo>
                    <a:cubicBezTo>
                      <a:pt x="12702" y="4347"/>
                      <a:pt x="12720" y="4329"/>
                      <a:pt x="12742" y="4329"/>
                    </a:cubicBezTo>
                    <a:close/>
                    <a:moveTo>
                      <a:pt x="9671" y="4454"/>
                    </a:moveTo>
                    <a:cubicBezTo>
                      <a:pt x="9693" y="4454"/>
                      <a:pt x="9711" y="4472"/>
                      <a:pt x="9711" y="4494"/>
                    </a:cubicBezTo>
                    <a:cubicBezTo>
                      <a:pt x="9711" y="4516"/>
                      <a:pt x="9693" y="4534"/>
                      <a:pt x="9671" y="4534"/>
                    </a:cubicBezTo>
                    <a:cubicBezTo>
                      <a:pt x="9649" y="4534"/>
                      <a:pt x="9631" y="4516"/>
                      <a:pt x="9631" y="4494"/>
                    </a:cubicBezTo>
                    <a:cubicBezTo>
                      <a:pt x="9631" y="4472"/>
                      <a:pt x="9649" y="4454"/>
                      <a:pt x="9671" y="4454"/>
                    </a:cubicBezTo>
                    <a:close/>
                    <a:moveTo>
                      <a:pt x="8236" y="2971"/>
                    </a:moveTo>
                    <a:cubicBezTo>
                      <a:pt x="8258" y="2971"/>
                      <a:pt x="8276" y="2989"/>
                      <a:pt x="8276" y="3011"/>
                    </a:cubicBezTo>
                    <a:cubicBezTo>
                      <a:pt x="8276" y="3033"/>
                      <a:pt x="8258" y="3051"/>
                      <a:pt x="8236" y="3051"/>
                    </a:cubicBezTo>
                    <a:cubicBezTo>
                      <a:pt x="8214" y="3051"/>
                      <a:pt x="8196" y="3033"/>
                      <a:pt x="8196" y="3011"/>
                    </a:cubicBezTo>
                    <a:cubicBezTo>
                      <a:pt x="8196" y="2989"/>
                      <a:pt x="8214" y="2971"/>
                      <a:pt x="8236" y="2971"/>
                    </a:cubicBezTo>
                    <a:close/>
                    <a:moveTo>
                      <a:pt x="6754" y="489"/>
                    </a:moveTo>
                    <a:cubicBezTo>
                      <a:pt x="6776" y="489"/>
                      <a:pt x="6794" y="507"/>
                      <a:pt x="6794" y="529"/>
                    </a:cubicBezTo>
                    <a:cubicBezTo>
                      <a:pt x="6794" y="551"/>
                      <a:pt x="6776" y="569"/>
                      <a:pt x="6754" y="569"/>
                    </a:cubicBezTo>
                    <a:cubicBezTo>
                      <a:pt x="6732" y="569"/>
                      <a:pt x="6714" y="551"/>
                      <a:pt x="6714" y="529"/>
                    </a:cubicBezTo>
                    <a:cubicBezTo>
                      <a:pt x="6714" y="507"/>
                      <a:pt x="6732" y="489"/>
                      <a:pt x="6754" y="489"/>
                    </a:cubicBezTo>
                    <a:close/>
                    <a:moveTo>
                      <a:pt x="3177" y="3455"/>
                    </a:moveTo>
                    <a:cubicBezTo>
                      <a:pt x="3199" y="3455"/>
                      <a:pt x="3217" y="3473"/>
                      <a:pt x="3217" y="3495"/>
                    </a:cubicBezTo>
                    <a:cubicBezTo>
                      <a:pt x="3217" y="3517"/>
                      <a:pt x="3199" y="3535"/>
                      <a:pt x="3177" y="3535"/>
                    </a:cubicBezTo>
                    <a:cubicBezTo>
                      <a:pt x="3155" y="3535"/>
                      <a:pt x="3137" y="3517"/>
                      <a:pt x="3137" y="3495"/>
                    </a:cubicBezTo>
                    <a:cubicBezTo>
                      <a:pt x="3137" y="3473"/>
                      <a:pt x="3155" y="3455"/>
                      <a:pt x="3177" y="3455"/>
                    </a:cubicBezTo>
                    <a:close/>
                    <a:moveTo>
                      <a:pt x="3581" y="1939"/>
                    </a:moveTo>
                    <a:cubicBezTo>
                      <a:pt x="3603" y="1939"/>
                      <a:pt x="3621" y="1957"/>
                      <a:pt x="3621" y="1979"/>
                    </a:cubicBezTo>
                    <a:cubicBezTo>
                      <a:pt x="3621" y="2001"/>
                      <a:pt x="3603" y="2019"/>
                      <a:pt x="3581" y="2019"/>
                    </a:cubicBezTo>
                    <a:cubicBezTo>
                      <a:pt x="3559" y="2019"/>
                      <a:pt x="3541" y="2001"/>
                      <a:pt x="3541" y="1979"/>
                    </a:cubicBezTo>
                    <a:cubicBezTo>
                      <a:pt x="3541" y="1957"/>
                      <a:pt x="3559" y="1939"/>
                      <a:pt x="3581" y="1939"/>
                    </a:cubicBezTo>
                    <a:close/>
                    <a:moveTo>
                      <a:pt x="2577" y="2023"/>
                    </a:moveTo>
                    <a:cubicBezTo>
                      <a:pt x="2599" y="2023"/>
                      <a:pt x="2617" y="2041"/>
                      <a:pt x="2617" y="2063"/>
                    </a:cubicBezTo>
                    <a:cubicBezTo>
                      <a:pt x="2617" y="2086"/>
                      <a:pt x="2599" y="2104"/>
                      <a:pt x="2577" y="2104"/>
                    </a:cubicBezTo>
                    <a:cubicBezTo>
                      <a:pt x="2555" y="2104"/>
                      <a:pt x="2537" y="2086"/>
                      <a:pt x="2537" y="2063"/>
                    </a:cubicBezTo>
                    <a:cubicBezTo>
                      <a:pt x="2537" y="2041"/>
                      <a:pt x="2555" y="2023"/>
                      <a:pt x="2577" y="2023"/>
                    </a:cubicBezTo>
                    <a:close/>
                    <a:moveTo>
                      <a:pt x="841" y="1048"/>
                    </a:moveTo>
                    <a:cubicBezTo>
                      <a:pt x="863" y="1048"/>
                      <a:pt x="881" y="1066"/>
                      <a:pt x="881" y="1088"/>
                    </a:cubicBezTo>
                    <a:cubicBezTo>
                      <a:pt x="881" y="1110"/>
                      <a:pt x="863" y="1128"/>
                      <a:pt x="841" y="1128"/>
                    </a:cubicBezTo>
                    <a:cubicBezTo>
                      <a:pt x="819" y="1128"/>
                      <a:pt x="801" y="1110"/>
                      <a:pt x="801" y="1088"/>
                    </a:cubicBezTo>
                    <a:cubicBezTo>
                      <a:pt x="801" y="1066"/>
                      <a:pt x="819" y="1048"/>
                      <a:pt x="841" y="1048"/>
                    </a:cubicBezTo>
                    <a:close/>
                    <a:moveTo>
                      <a:pt x="6476" y="5485"/>
                    </a:moveTo>
                    <a:cubicBezTo>
                      <a:pt x="6498" y="5485"/>
                      <a:pt x="6516" y="5503"/>
                      <a:pt x="6516" y="5526"/>
                    </a:cubicBezTo>
                    <a:cubicBezTo>
                      <a:pt x="6516" y="5548"/>
                      <a:pt x="6498" y="5566"/>
                      <a:pt x="6476" y="5566"/>
                    </a:cubicBezTo>
                    <a:cubicBezTo>
                      <a:pt x="6454" y="5566"/>
                      <a:pt x="6436" y="5548"/>
                      <a:pt x="6436" y="5526"/>
                    </a:cubicBezTo>
                    <a:cubicBezTo>
                      <a:pt x="6436" y="5503"/>
                      <a:pt x="6454" y="5485"/>
                      <a:pt x="6476" y="5485"/>
                    </a:cubicBezTo>
                    <a:close/>
                    <a:moveTo>
                      <a:pt x="6504" y="4396"/>
                    </a:moveTo>
                    <a:cubicBezTo>
                      <a:pt x="6526" y="4396"/>
                      <a:pt x="6544" y="4414"/>
                      <a:pt x="6544" y="4436"/>
                    </a:cubicBezTo>
                    <a:cubicBezTo>
                      <a:pt x="6544" y="4458"/>
                      <a:pt x="6526" y="4476"/>
                      <a:pt x="6504" y="4476"/>
                    </a:cubicBezTo>
                    <a:cubicBezTo>
                      <a:pt x="6482" y="4476"/>
                      <a:pt x="6464" y="4458"/>
                      <a:pt x="6464" y="4436"/>
                    </a:cubicBezTo>
                    <a:cubicBezTo>
                      <a:pt x="6464" y="4414"/>
                      <a:pt x="6482" y="4396"/>
                      <a:pt x="6504" y="4396"/>
                    </a:cubicBezTo>
                    <a:close/>
                    <a:moveTo>
                      <a:pt x="4348" y="3519"/>
                    </a:moveTo>
                    <a:cubicBezTo>
                      <a:pt x="4370" y="3519"/>
                      <a:pt x="4388" y="3537"/>
                      <a:pt x="4388" y="3559"/>
                    </a:cubicBezTo>
                    <a:cubicBezTo>
                      <a:pt x="4388" y="3581"/>
                      <a:pt x="4370" y="3599"/>
                      <a:pt x="4348" y="3599"/>
                    </a:cubicBezTo>
                    <a:cubicBezTo>
                      <a:pt x="4326" y="3599"/>
                      <a:pt x="4308" y="3581"/>
                      <a:pt x="4308" y="3559"/>
                    </a:cubicBezTo>
                    <a:cubicBezTo>
                      <a:pt x="4308" y="3537"/>
                      <a:pt x="4326" y="3519"/>
                      <a:pt x="4348" y="3519"/>
                    </a:cubicBezTo>
                    <a:close/>
                    <a:moveTo>
                      <a:pt x="6070" y="2433"/>
                    </a:moveTo>
                    <a:cubicBezTo>
                      <a:pt x="6092" y="2433"/>
                      <a:pt x="6110" y="2451"/>
                      <a:pt x="6110" y="2473"/>
                    </a:cubicBezTo>
                    <a:cubicBezTo>
                      <a:pt x="6110" y="2495"/>
                      <a:pt x="6092" y="2513"/>
                      <a:pt x="6070" y="2513"/>
                    </a:cubicBezTo>
                    <a:cubicBezTo>
                      <a:pt x="6048" y="2513"/>
                      <a:pt x="6030" y="2495"/>
                      <a:pt x="6030" y="2473"/>
                    </a:cubicBezTo>
                    <a:cubicBezTo>
                      <a:pt x="6030" y="2451"/>
                      <a:pt x="6048" y="2433"/>
                      <a:pt x="6070" y="2433"/>
                    </a:cubicBezTo>
                    <a:close/>
                    <a:moveTo>
                      <a:pt x="4564" y="2142"/>
                    </a:moveTo>
                    <a:cubicBezTo>
                      <a:pt x="4586" y="2142"/>
                      <a:pt x="4604" y="2160"/>
                      <a:pt x="4604" y="2182"/>
                    </a:cubicBezTo>
                    <a:cubicBezTo>
                      <a:pt x="4604" y="2205"/>
                      <a:pt x="4586" y="2223"/>
                      <a:pt x="4564" y="2223"/>
                    </a:cubicBezTo>
                    <a:cubicBezTo>
                      <a:pt x="4542" y="2223"/>
                      <a:pt x="4524" y="2205"/>
                      <a:pt x="4524" y="2182"/>
                    </a:cubicBezTo>
                    <a:cubicBezTo>
                      <a:pt x="4524" y="2160"/>
                      <a:pt x="4542" y="2142"/>
                      <a:pt x="4564" y="2142"/>
                    </a:cubicBezTo>
                    <a:close/>
                    <a:moveTo>
                      <a:pt x="3224" y="2378"/>
                    </a:moveTo>
                    <a:cubicBezTo>
                      <a:pt x="3246" y="2378"/>
                      <a:pt x="3264" y="2396"/>
                      <a:pt x="3264" y="2418"/>
                    </a:cubicBezTo>
                    <a:cubicBezTo>
                      <a:pt x="3264" y="2440"/>
                      <a:pt x="3246" y="2458"/>
                      <a:pt x="3224" y="2458"/>
                    </a:cubicBezTo>
                    <a:cubicBezTo>
                      <a:pt x="3202" y="2458"/>
                      <a:pt x="3184" y="2440"/>
                      <a:pt x="3184" y="2418"/>
                    </a:cubicBezTo>
                    <a:cubicBezTo>
                      <a:pt x="3184" y="2396"/>
                      <a:pt x="3202" y="2378"/>
                      <a:pt x="3224" y="2378"/>
                    </a:cubicBezTo>
                    <a:close/>
                    <a:moveTo>
                      <a:pt x="2082" y="3237"/>
                    </a:moveTo>
                    <a:cubicBezTo>
                      <a:pt x="2104" y="3237"/>
                      <a:pt x="2122" y="3255"/>
                      <a:pt x="2122" y="3278"/>
                    </a:cubicBezTo>
                    <a:cubicBezTo>
                      <a:pt x="2122" y="3300"/>
                      <a:pt x="2104" y="3318"/>
                      <a:pt x="2082" y="3318"/>
                    </a:cubicBezTo>
                    <a:cubicBezTo>
                      <a:pt x="2059" y="3318"/>
                      <a:pt x="2041" y="3300"/>
                      <a:pt x="2041" y="3278"/>
                    </a:cubicBezTo>
                    <a:cubicBezTo>
                      <a:pt x="2041" y="3255"/>
                      <a:pt x="2059" y="3237"/>
                      <a:pt x="2082" y="3237"/>
                    </a:cubicBezTo>
                    <a:close/>
                    <a:moveTo>
                      <a:pt x="1909" y="3976"/>
                    </a:moveTo>
                    <a:cubicBezTo>
                      <a:pt x="1931" y="3976"/>
                      <a:pt x="1949" y="3994"/>
                      <a:pt x="1949" y="4016"/>
                    </a:cubicBezTo>
                    <a:cubicBezTo>
                      <a:pt x="1949" y="4038"/>
                      <a:pt x="1931" y="4056"/>
                      <a:pt x="1909" y="4056"/>
                    </a:cubicBezTo>
                    <a:cubicBezTo>
                      <a:pt x="1886" y="4056"/>
                      <a:pt x="1868" y="4038"/>
                      <a:pt x="1868" y="4016"/>
                    </a:cubicBezTo>
                    <a:cubicBezTo>
                      <a:pt x="1868" y="3994"/>
                      <a:pt x="1886" y="3976"/>
                      <a:pt x="1909" y="3976"/>
                    </a:cubicBezTo>
                    <a:close/>
                    <a:moveTo>
                      <a:pt x="4747" y="5826"/>
                    </a:moveTo>
                    <a:cubicBezTo>
                      <a:pt x="4769" y="5826"/>
                      <a:pt x="4787" y="5844"/>
                      <a:pt x="4787" y="5866"/>
                    </a:cubicBezTo>
                    <a:cubicBezTo>
                      <a:pt x="4787" y="5888"/>
                      <a:pt x="4769" y="5906"/>
                      <a:pt x="4747" y="5906"/>
                    </a:cubicBezTo>
                    <a:cubicBezTo>
                      <a:pt x="4725" y="5906"/>
                      <a:pt x="4707" y="5888"/>
                      <a:pt x="4707" y="5866"/>
                    </a:cubicBezTo>
                    <a:cubicBezTo>
                      <a:pt x="4707" y="5844"/>
                      <a:pt x="4725" y="5826"/>
                      <a:pt x="4747" y="5826"/>
                    </a:cubicBezTo>
                    <a:close/>
                    <a:moveTo>
                      <a:pt x="5528" y="5100"/>
                    </a:moveTo>
                    <a:cubicBezTo>
                      <a:pt x="5550" y="5100"/>
                      <a:pt x="5568" y="5118"/>
                      <a:pt x="5568" y="5140"/>
                    </a:cubicBezTo>
                    <a:cubicBezTo>
                      <a:pt x="5568" y="5162"/>
                      <a:pt x="5550" y="5180"/>
                      <a:pt x="5528" y="5180"/>
                    </a:cubicBezTo>
                    <a:cubicBezTo>
                      <a:pt x="5506" y="5180"/>
                      <a:pt x="5488" y="5162"/>
                      <a:pt x="5488" y="5140"/>
                    </a:cubicBezTo>
                    <a:cubicBezTo>
                      <a:pt x="5488" y="5118"/>
                      <a:pt x="5506" y="5100"/>
                      <a:pt x="5528" y="5100"/>
                    </a:cubicBezTo>
                    <a:close/>
                    <a:moveTo>
                      <a:pt x="4789" y="5406"/>
                    </a:moveTo>
                    <a:cubicBezTo>
                      <a:pt x="4811" y="5406"/>
                      <a:pt x="4829" y="5424"/>
                      <a:pt x="4829" y="5446"/>
                    </a:cubicBezTo>
                    <a:cubicBezTo>
                      <a:pt x="4829" y="5468"/>
                      <a:pt x="4811" y="5486"/>
                      <a:pt x="4789" y="5486"/>
                    </a:cubicBezTo>
                    <a:cubicBezTo>
                      <a:pt x="4767" y="5486"/>
                      <a:pt x="4749" y="5468"/>
                      <a:pt x="4749" y="5446"/>
                    </a:cubicBezTo>
                    <a:cubicBezTo>
                      <a:pt x="4749" y="5424"/>
                      <a:pt x="4767" y="5406"/>
                      <a:pt x="4789" y="5406"/>
                    </a:cubicBezTo>
                    <a:close/>
                    <a:moveTo>
                      <a:pt x="4385" y="5496"/>
                    </a:moveTo>
                    <a:cubicBezTo>
                      <a:pt x="4407" y="5496"/>
                      <a:pt x="4425" y="5514"/>
                      <a:pt x="4425" y="5536"/>
                    </a:cubicBezTo>
                    <a:cubicBezTo>
                      <a:pt x="4425" y="5558"/>
                      <a:pt x="4407" y="5576"/>
                      <a:pt x="4385" y="5576"/>
                    </a:cubicBezTo>
                    <a:cubicBezTo>
                      <a:pt x="4363" y="5576"/>
                      <a:pt x="4345" y="5558"/>
                      <a:pt x="4345" y="5536"/>
                    </a:cubicBezTo>
                    <a:cubicBezTo>
                      <a:pt x="4345" y="5514"/>
                      <a:pt x="4363" y="5496"/>
                      <a:pt x="4385" y="5496"/>
                    </a:cubicBezTo>
                    <a:close/>
                    <a:moveTo>
                      <a:pt x="3689" y="5625"/>
                    </a:moveTo>
                    <a:cubicBezTo>
                      <a:pt x="3711" y="5625"/>
                      <a:pt x="3729" y="5643"/>
                      <a:pt x="3729" y="5665"/>
                    </a:cubicBezTo>
                    <a:cubicBezTo>
                      <a:pt x="3729" y="5687"/>
                      <a:pt x="3711" y="5705"/>
                      <a:pt x="3689" y="5705"/>
                    </a:cubicBezTo>
                    <a:cubicBezTo>
                      <a:pt x="3667" y="5705"/>
                      <a:pt x="3649" y="5687"/>
                      <a:pt x="3649" y="5665"/>
                    </a:cubicBezTo>
                    <a:cubicBezTo>
                      <a:pt x="3649" y="5643"/>
                      <a:pt x="3667" y="5625"/>
                      <a:pt x="3689" y="5625"/>
                    </a:cubicBezTo>
                    <a:close/>
                    <a:moveTo>
                      <a:pt x="2550" y="4364"/>
                    </a:moveTo>
                    <a:cubicBezTo>
                      <a:pt x="2572" y="4364"/>
                      <a:pt x="2590" y="4382"/>
                      <a:pt x="2590" y="4404"/>
                    </a:cubicBezTo>
                    <a:cubicBezTo>
                      <a:pt x="2590" y="4426"/>
                      <a:pt x="2572" y="4444"/>
                      <a:pt x="2550" y="4444"/>
                    </a:cubicBezTo>
                    <a:cubicBezTo>
                      <a:pt x="2528" y="4444"/>
                      <a:pt x="2510" y="4426"/>
                      <a:pt x="2510" y="4404"/>
                    </a:cubicBezTo>
                    <a:cubicBezTo>
                      <a:pt x="2510" y="4382"/>
                      <a:pt x="2528" y="4364"/>
                      <a:pt x="2550" y="4364"/>
                    </a:cubicBezTo>
                    <a:close/>
                    <a:moveTo>
                      <a:pt x="4046" y="4902"/>
                    </a:moveTo>
                    <a:cubicBezTo>
                      <a:pt x="4068" y="4902"/>
                      <a:pt x="4086" y="4920"/>
                      <a:pt x="4086" y="4943"/>
                    </a:cubicBezTo>
                    <a:cubicBezTo>
                      <a:pt x="4086" y="4965"/>
                      <a:pt x="4068" y="4983"/>
                      <a:pt x="4046" y="4983"/>
                    </a:cubicBezTo>
                    <a:cubicBezTo>
                      <a:pt x="4024" y="4983"/>
                      <a:pt x="4006" y="4965"/>
                      <a:pt x="4006" y="4943"/>
                    </a:cubicBezTo>
                    <a:cubicBezTo>
                      <a:pt x="4006" y="4920"/>
                      <a:pt x="4024" y="4902"/>
                      <a:pt x="4046" y="4902"/>
                    </a:cubicBezTo>
                    <a:close/>
                    <a:moveTo>
                      <a:pt x="3527" y="4353"/>
                    </a:moveTo>
                    <a:cubicBezTo>
                      <a:pt x="3549" y="4353"/>
                      <a:pt x="3567" y="4371"/>
                      <a:pt x="3567" y="4393"/>
                    </a:cubicBezTo>
                    <a:cubicBezTo>
                      <a:pt x="3567" y="4415"/>
                      <a:pt x="3549" y="4433"/>
                      <a:pt x="3527" y="4433"/>
                    </a:cubicBezTo>
                    <a:cubicBezTo>
                      <a:pt x="3505" y="4433"/>
                      <a:pt x="3487" y="4415"/>
                      <a:pt x="3487" y="4393"/>
                    </a:cubicBezTo>
                    <a:cubicBezTo>
                      <a:pt x="3487" y="4371"/>
                      <a:pt x="3505" y="4353"/>
                      <a:pt x="3527" y="4353"/>
                    </a:cubicBezTo>
                    <a:close/>
                    <a:moveTo>
                      <a:pt x="3886" y="4194"/>
                    </a:moveTo>
                    <a:cubicBezTo>
                      <a:pt x="3908" y="4194"/>
                      <a:pt x="3926" y="4212"/>
                      <a:pt x="3926" y="4234"/>
                    </a:cubicBezTo>
                    <a:cubicBezTo>
                      <a:pt x="3926" y="4256"/>
                      <a:pt x="3908" y="4274"/>
                      <a:pt x="3886" y="4274"/>
                    </a:cubicBezTo>
                    <a:cubicBezTo>
                      <a:pt x="3864" y="4274"/>
                      <a:pt x="3846" y="4256"/>
                      <a:pt x="3846" y="4234"/>
                    </a:cubicBezTo>
                    <a:cubicBezTo>
                      <a:pt x="3846" y="4212"/>
                      <a:pt x="3864" y="4194"/>
                      <a:pt x="3886" y="4194"/>
                    </a:cubicBezTo>
                    <a:close/>
                    <a:moveTo>
                      <a:pt x="4129" y="4082"/>
                    </a:moveTo>
                    <a:cubicBezTo>
                      <a:pt x="4151" y="4082"/>
                      <a:pt x="4169" y="4100"/>
                      <a:pt x="4169" y="4122"/>
                    </a:cubicBezTo>
                    <a:cubicBezTo>
                      <a:pt x="4169" y="4144"/>
                      <a:pt x="4151" y="4162"/>
                      <a:pt x="4129" y="4162"/>
                    </a:cubicBezTo>
                    <a:cubicBezTo>
                      <a:pt x="4106" y="4162"/>
                      <a:pt x="4088" y="4144"/>
                      <a:pt x="4088" y="4122"/>
                    </a:cubicBezTo>
                    <a:cubicBezTo>
                      <a:pt x="4088" y="4100"/>
                      <a:pt x="4106" y="4082"/>
                      <a:pt x="4129" y="4082"/>
                    </a:cubicBezTo>
                    <a:close/>
                    <a:moveTo>
                      <a:pt x="2022" y="4393"/>
                    </a:moveTo>
                    <a:cubicBezTo>
                      <a:pt x="2045" y="4393"/>
                      <a:pt x="2063" y="4411"/>
                      <a:pt x="2063" y="4433"/>
                    </a:cubicBezTo>
                    <a:cubicBezTo>
                      <a:pt x="2063" y="4455"/>
                      <a:pt x="2045" y="4473"/>
                      <a:pt x="2022" y="4473"/>
                    </a:cubicBezTo>
                    <a:cubicBezTo>
                      <a:pt x="2000" y="4473"/>
                      <a:pt x="1982" y="4455"/>
                      <a:pt x="1982" y="4433"/>
                    </a:cubicBezTo>
                    <a:cubicBezTo>
                      <a:pt x="1982" y="4411"/>
                      <a:pt x="2000" y="4393"/>
                      <a:pt x="2022" y="4393"/>
                    </a:cubicBezTo>
                    <a:close/>
                    <a:moveTo>
                      <a:pt x="5690" y="6007"/>
                    </a:moveTo>
                    <a:cubicBezTo>
                      <a:pt x="5712" y="6007"/>
                      <a:pt x="5730" y="6025"/>
                      <a:pt x="5730" y="6047"/>
                    </a:cubicBezTo>
                    <a:cubicBezTo>
                      <a:pt x="5730" y="6069"/>
                      <a:pt x="5712" y="6087"/>
                      <a:pt x="5690" y="6087"/>
                    </a:cubicBezTo>
                    <a:cubicBezTo>
                      <a:pt x="5668" y="6087"/>
                      <a:pt x="5650" y="6069"/>
                      <a:pt x="5650" y="6047"/>
                    </a:cubicBezTo>
                    <a:cubicBezTo>
                      <a:pt x="5650" y="6025"/>
                      <a:pt x="5668" y="6007"/>
                      <a:pt x="5690" y="6007"/>
                    </a:cubicBezTo>
                    <a:close/>
                    <a:moveTo>
                      <a:pt x="5606" y="7087"/>
                    </a:moveTo>
                    <a:cubicBezTo>
                      <a:pt x="5628" y="7087"/>
                      <a:pt x="5646" y="7105"/>
                      <a:pt x="5646" y="7127"/>
                    </a:cubicBezTo>
                    <a:cubicBezTo>
                      <a:pt x="5646" y="7150"/>
                      <a:pt x="5628" y="7168"/>
                      <a:pt x="5606" y="7168"/>
                    </a:cubicBezTo>
                    <a:cubicBezTo>
                      <a:pt x="5584" y="7168"/>
                      <a:pt x="5566" y="7150"/>
                      <a:pt x="5566" y="7127"/>
                    </a:cubicBezTo>
                    <a:cubicBezTo>
                      <a:pt x="5566" y="7105"/>
                      <a:pt x="5584" y="7087"/>
                      <a:pt x="5606" y="7087"/>
                    </a:cubicBezTo>
                    <a:close/>
                    <a:moveTo>
                      <a:pt x="2507" y="4021"/>
                    </a:moveTo>
                    <a:cubicBezTo>
                      <a:pt x="2529" y="4021"/>
                      <a:pt x="2547" y="4039"/>
                      <a:pt x="2547" y="4061"/>
                    </a:cubicBezTo>
                    <a:cubicBezTo>
                      <a:pt x="2547" y="4083"/>
                      <a:pt x="2529" y="4101"/>
                      <a:pt x="2507" y="4101"/>
                    </a:cubicBezTo>
                    <a:cubicBezTo>
                      <a:pt x="2485" y="4101"/>
                      <a:pt x="2467" y="4083"/>
                      <a:pt x="2467" y="4061"/>
                    </a:cubicBezTo>
                    <a:cubicBezTo>
                      <a:pt x="2467" y="4039"/>
                      <a:pt x="2485" y="4021"/>
                      <a:pt x="2507" y="4021"/>
                    </a:cubicBezTo>
                    <a:close/>
                    <a:moveTo>
                      <a:pt x="3030" y="3962"/>
                    </a:moveTo>
                    <a:cubicBezTo>
                      <a:pt x="3061" y="3962"/>
                      <a:pt x="3086" y="3987"/>
                      <a:pt x="3086" y="4018"/>
                    </a:cubicBezTo>
                    <a:cubicBezTo>
                      <a:pt x="3086" y="4049"/>
                      <a:pt x="3061" y="4075"/>
                      <a:pt x="3030" y="4075"/>
                    </a:cubicBezTo>
                    <a:cubicBezTo>
                      <a:pt x="2999" y="4075"/>
                      <a:pt x="2974" y="4049"/>
                      <a:pt x="2974" y="4018"/>
                    </a:cubicBezTo>
                    <a:cubicBezTo>
                      <a:pt x="2974" y="3987"/>
                      <a:pt x="2999" y="3962"/>
                      <a:pt x="3030" y="3962"/>
                    </a:cubicBezTo>
                    <a:close/>
                    <a:moveTo>
                      <a:pt x="2990" y="4664"/>
                    </a:moveTo>
                    <a:cubicBezTo>
                      <a:pt x="3012" y="4664"/>
                      <a:pt x="3030" y="4682"/>
                      <a:pt x="3030" y="4704"/>
                    </a:cubicBezTo>
                    <a:cubicBezTo>
                      <a:pt x="3030" y="4726"/>
                      <a:pt x="3012" y="4744"/>
                      <a:pt x="2990" y="4744"/>
                    </a:cubicBezTo>
                    <a:cubicBezTo>
                      <a:pt x="2968" y="4744"/>
                      <a:pt x="2950" y="4726"/>
                      <a:pt x="2950" y="4704"/>
                    </a:cubicBezTo>
                    <a:cubicBezTo>
                      <a:pt x="2950" y="4682"/>
                      <a:pt x="2968" y="4664"/>
                      <a:pt x="2990" y="4664"/>
                    </a:cubicBezTo>
                    <a:close/>
                    <a:moveTo>
                      <a:pt x="2359" y="5125"/>
                    </a:moveTo>
                    <a:cubicBezTo>
                      <a:pt x="2381" y="5125"/>
                      <a:pt x="2399" y="5143"/>
                      <a:pt x="2399" y="5165"/>
                    </a:cubicBezTo>
                    <a:cubicBezTo>
                      <a:pt x="2399" y="5187"/>
                      <a:pt x="2381" y="5205"/>
                      <a:pt x="2359" y="5205"/>
                    </a:cubicBezTo>
                    <a:cubicBezTo>
                      <a:pt x="2337" y="5205"/>
                      <a:pt x="2319" y="5187"/>
                      <a:pt x="2319" y="5165"/>
                    </a:cubicBezTo>
                    <a:cubicBezTo>
                      <a:pt x="2319" y="5143"/>
                      <a:pt x="2337" y="5125"/>
                      <a:pt x="2359" y="5125"/>
                    </a:cubicBezTo>
                    <a:close/>
                    <a:moveTo>
                      <a:pt x="2646" y="5366"/>
                    </a:moveTo>
                    <a:cubicBezTo>
                      <a:pt x="2668" y="5366"/>
                      <a:pt x="2686" y="5384"/>
                      <a:pt x="2686" y="5406"/>
                    </a:cubicBezTo>
                    <a:cubicBezTo>
                      <a:pt x="2686" y="5429"/>
                      <a:pt x="2668" y="5447"/>
                      <a:pt x="2646" y="5447"/>
                    </a:cubicBezTo>
                    <a:cubicBezTo>
                      <a:pt x="2624" y="5447"/>
                      <a:pt x="2606" y="5429"/>
                      <a:pt x="2606" y="5406"/>
                    </a:cubicBezTo>
                    <a:cubicBezTo>
                      <a:pt x="2606" y="5384"/>
                      <a:pt x="2624" y="5366"/>
                      <a:pt x="2646" y="5366"/>
                    </a:cubicBezTo>
                    <a:close/>
                    <a:moveTo>
                      <a:pt x="2046" y="5252"/>
                    </a:moveTo>
                    <a:cubicBezTo>
                      <a:pt x="2068" y="5252"/>
                      <a:pt x="2086" y="5270"/>
                      <a:pt x="2086" y="5292"/>
                    </a:cubicBezTo>
                    <a:cubicBezTo>
                      <a:pt x="2086" y="5314"/>
                      <a:pt x="2068" y="5332"/>
                      <a:pt x="2046" y="5332"/>
                    </a:cubicBezTo>
                    <a:cubicBezTo>
                      <a:pt x="2024" y="5332"/>
                      <a:pt x="2006" y="5314"/>
                      <a:pt x="2006" y="5292"/>
                    </a:cubicBezTo>
                    <a:cubicBezTo>
                      <a:pt x="2006" y="5270"/>
                      <a:pt x="2024" y="5252"/>
                      <a:pt x="2046" y="5252"/>
                    </a:cubicBezTo>
                    <a:close/>
                    <a:moveTo>
                      <a:pt x="1294" y="4963"/>
                    </a:moveTo>
                    <a:cubicBezTo>
                      <a:pt x="1316" y="4963"/>
                      <a:pt x="1334" y="4981"/>
                      <a:pt x="1334" y="5003"/>
                    </a:cubicBezTo>
                    <a:cubicBezTo>
                      <a:pt x="1334" y="5025"/>
                      <a:pt x="1316" y="5043"/>
                      <a:pt x="1294" y="5043"/>
                    </a:cubicBezTo>
                    <a:cubicBezTo>
                      <a:pt x="1271" y="5043"/>
                      <a:pt x="1253" y="5025"/>
                      <a:pt x="1253" y="5003"/>
                    </a:cubicBezTo>
                    <a:cubicBezTo>
                      <a:pt x="1253" y="4981"/>
                      <a:pt x="1271" y="4963"/>
                      <a:pt x="1294" y="4963"/>
                    </a:cubicBezTo>
                    <a:close/>
                    <a:moveTo>
                      <a:pt x="1687" y="4592"/>
                    </a:moveTo>
                    <a:cubicBezTo>
                      <a:pt x="1709" y="4592"/>
                      <a:pt x="1727" y="4610"/>
                      <a:pt x="1727" y="4633"/>
                    </a:cubicBezTo>
                    <a:cubicBezTo>
                      <a:pt x="1727" y="4655"/>
                      <a:pt x="1709" y="4673"/>
                      <a:pt x="1687" y="4673"/>
                    </a:cubicBezTo>
                    <a:cubicBezTo>
                      <a:pt x="1665" y="4673"/>
                      <a:pt x="1647" y="4655"/>
                      <a:pt x="1647" y="4633"/>
                    </a:cubicBezTo>
                    <a:cubicBezTo>
                      <a:pt x="1647" y="4610"/>
                      <a:pt x="1665" y="4592"/>
                      <a:pt x="1687" y="4592"/>
                    </a:cubicBezTo>
                    <a:close/>
                    <a:moveTo>
                      <a:pt x="4824" y="7894"/>
                    </a:moveTo>
                    <a:cubicBezTo>
                      <a:pt x="4846" y="7894"/>
                      <a:pt x="4864" y="7912"/>
                      <a:pt x="4864" y="7934"/>
                    </a:cubicBezTo>
                    <a:cubicBezTo>
                      <a:pt x="4864" y="7956"/>
                      <a:pt x="4846" y="7974"/>
                      <a:pt x="4824" y="7974"/>
                    </a:cubicBezTo>
                    <a:cubicBezTo>
                      <a:pt x="4802" y="7974"/>
                      <a:pt x="4784" y="7956"/>
                      <a:pt x="4784" y="7934"/>
                    </a:cubicBezTo>
                    <a:cubicBezTo>
                      <a:pt x="4784" y="7912"/>
                      <a:pt x="4802" y="7894"/>
                      <a:pt x="4824" y="7894"/>
                    </a:cubicBezTo>
                    <a:close/>
                    <a:moveTo>
                      <a:pt x="4294" y="6737"/>
                    </a:moveTo>
                    <a:cubicBezTo>
                      <a:pt x="4316" y="6737"/>
                      <a:pt x="4334" y="6755"/>
                      <a:pt x="4334" y="6777"/>
                    </a:cubicBezTo>
                    <a:cubicBezTo>
                      <a:pt x="4334" y="6799"/>
                      <a:pt x="4316" y="6817"/>
                      <a:pt x="4294" y="6817"/>
                    </a:cubicBezTo>
                    <a:cubicBezTo>
                      <a:pt x="4272" y="6817"/>
                      <a:pt x="4254" y="6799"/>
                      <a:pt x="4254" y="6777"/>
                    </a:cubicBezTo>
                    <a:cubicBezTo>
                      <a:pt x="4254" y="6755"/>
                      <a:pt x="4272" y="6737"/>
                      <a:pt x="4294" y="6737"/>
                    </a:cubicBezTo>
                    <a:close/>
                    <a:moveTo>
                      <a:pt x="4183" y="6101"/>
                    </a:moveTo>
                    <a:cubicBezTo>
                      <a:pt x="4205" y="6101"/>
                      <a:pt x="4223" y="6119"/>
                      <a:pt x="4223" y="6141"/>
                    </a:cubicBezTo>
                    <a:cubicBezTo>
                      <a:pt x="4223" y="6163"/>
                      <a:pt x="4205" y="6181"/>
                      <a:pt x="4183" y="6181"/>
                    </a:cubicBezTo>
                    <a:cubicBezTo>
                      <a:pt x="4161" y="6181"/>
                      <a:pt x="4143" y="6163"/>
                      <a:pt x="4143" y="6141"/>
                    </a:cubicBezTo>
                    <a:cubicBezTo>
                      <a:pt x="4143" y="6119"/>
                      <a:pt x="4161" y="6101"/>
                      <a:pt x="4183" y="6101"/>
                    </a:cubicBezTo>
                    <a:close/>
                    <a:moveTo>
                      <a:pt x="3119" y="6442"/>
                    </a:moveTo>
                    <a:cubicBezTo>
                      <a:pt x="3141" y="6442"/>
                      <a:pt x="3159" y="6460"/>
                      <a:pt x="3159" y="6482"/>
                    </a:cubicBezTo>
                    <a:cubicBezTo>
                      <a:pt x="3159" y="6504"/>
                      <a:pt x="3141" y="6522"/>
                      <a:pt x="3119" y="6522"/>
                    </a:cubicBezTo>
                    <a:cubicBezTo>
                      <a:pt x="3097" y="6522"/>
                      <a:pt x="3079" y="6504"/>
                      <a:pt x="3079" y="6482"/>
                    </a:cubicBezTo>
                    <a:cubicBezTo>
                      <a:pt x="3079" y="6460"/>
                      <a:pt x="3097" y="6442"/>
                      <a:pt x="3119" y="6442"/>
                    </a:cubicBezTo>
                    <a:close/>
                    <a:moveTo>
                      <a:pt x="3372" y="5895"/>
                    </a:moveTo>
                    <a:cubicBezTo>
                      <a:pt x="3394" y="5895"/>
                      <a:pt x="3412" y="5913"/>
                      <a:pt x="3412" y="5935"/>
                    </a:cubicBezTo>
                    <a:cubicBezTo>
                      <a:pt x="3412" y="5957"/>
                      <a:pt x="3394" y="5975"/>
                      <a:pt x="3372" y="5975"/>
                    </a:cubicBezTo>
                    <a:cubicBezTo>
                      <a:pt x="3349" y="5975"/>
                      <a:pt x="3331" y="5957"/>
                      <a:pt x="3331" y="5935"/>
                    </a:cubicBezTo>
                    <a:cubicBezTo>
                      <a:pt x="3331" y="5913"/>
                      <a:pt x="3349" y="5895"/>
                      <a:pt x="3372" y="5895"/>
                    </a:cubicBezTo>
                    <a:close/>
                    <a:moveTo>
                      <a:pt x="2017" y="8255"/>
                    </a:moveTo>
                    <a:cubicBezTo>
                      <a:pt x="2039" y="8255"/>
                      <a:pt x="2057" y="8273"/>
                      <a:pt x="2057" y="8295"/>
                    </a:cubicBezTo>
                    <a:cubicBezTo>
                      <a:pt x="2057" y="8318"/>
                      <a:pt x="2039" y="8336"/>
                      <a:pt x="2017" y="8336"/>
                    </a:cubicBezTo>
                    <a:cubicBezTo>
                      <a:pt x="1995" y="8336"/>
                      <a:pt x="1977" y="8318"/>
                      <a:pt x="1977" y="8295"/>
                    </a:cubicBezTo>
                    <a:cubicBezTo>
                      <a:pt x="1977" y="8273"/>
                      <a:pt x="1995" y="8255"/>
                      <a:pt x="2017" y="8255"/>
                    </a:cubicBezTo>
                    <a:close/>
                    <a:moveTo>
                      <a:pt x="1324" y="7510"/>
                    </a:moveTo>
                    <a:cubicBezTo>
                      <a:pt x="1346" y="7510"/>
                      <a:pt x="1364" y="7528"/>
                      <a:pt x="1364" y="7550"/>
                    </a:cubicBezTo>
                    <a:cubicBezTo>
                      <a:pt x="1364" y="7572"/>
                      <a:pt x="1346" y="7590"/>
                      <a:pt x="1324" y="7590"/>
                    </a:cubicBezTo>
                    <a:cubicBezTo>
                      <a:pt x="1301" y="7590"/>
                      <a:pt x="1283" y="7572"/>
                      <a:pt x="1283" y="7550"/>
                    </a:cubicBezTo>
                    <a:cubicBezTo>
                      <a:pt x="1283" y="7528"/>
                      <a:pt x="1301" y="7510"/>
                      <a:pt x="1324" y="7510"/>
                    </a:cubicBezTo>
                    <a:close/>
                    <a:moveTo>
                      <a:pt x="2020" y="6951"/>
                    </a:moveTo>
                    <a:cubicBezTo>
                      <a:pt x="2042" y="6951"/>
                      <a:pt x="2060" y="6970"/>
                      <a:pt x="2060" y="6992"/>
                    </a:cubicBezTo>
                    <a:cubicBezTo>
                      <a:pt x="2060" y="7014"/>
                      <a:pt x="2042" y="7032"/>
                      <a:pt x="2020" y="7032"/>
                    </a:cubicBezTo>
                    <a:cubicBezTo>
                      <a:pt x="1998" y="7032"/>
                      <a:pt x="1980" y="7014"/>
                      <a:pt x="1980" y="6992"/>
                    </a:cubicBezTo>
                    <a:cubicBezTo>
                      <a:pt x="1980" y="6970"/>
                      <a:pt x="1998" y="6951"/>
                      <a:pt x="2020" y="6951"/>
                    </a:cubicBezTo>
                    <a:close/>
                    <a:moveTo>
                      <a:pt x="789" y="6369"/>
                    </a:moveTo>
                    <a:cubicBezTo>
                      <a:pt x="811" y="6369"/>
                      <a:pt x="829" y="6387"/>
                      <a:pt x="829" y="6409"/>
                    </a:cubicBezTo>
                    <a:cubicBezTo>
                      <a:pt x="829" y="6431"/>
                      <a:pt x="811" y="6449"/>
                      <a:pt x="789" y="6449"/>
                    </a:cubicBezTo>
                    <a:cubicBezTo>
                      <a:pt x="767" y="6449"/>
                      <a:pt x="749" y="6431"/>
                      <a:pt x="749" y="6409"/>
                    </a:cubicBezTo>
                    <a:cubicBezTo>
                      <a:pt x="749" y="6387"/>
                      <a:pt x="767" y="6369"/>
                      <a:pt x="789" y="6369"/>
                    </a:cubicBezTo>
                    <a:close/>
                    <a:moveTo>
                      <a:pt x="758" y="8634"/>
                    </a:moveTo>
                    <a:cubicBezTo>
                      <a:pt x="780" y="8634"/>
                      <a:pt x="798" y="8652"/>
                      <a:pt x="798" y="8674"/>
                    </a:cubicBezTo>
                    <a:cubicBezTo>
                      <a:pt x="798" y="8696"/>
                      <a:pt x="780" y="8714"/>
                      <a:pt x="758" y="8714"/>
                    </a:cubicBezTo>
                    <a:cubicBezTo>
                      <a:pt x="736" y="8714"/>
                      <a:pt x="718" y="8696"/>
                      <a:pt x="718" y="8674"/>
                    </a:cubicBezTo>
                    <a:cubicBezTo>
                      <a:pt x="718" y="8652"/>
                      <a:pt x="736" y="8634"/>
                      <a:pt x="758" y="8634"/>
                    </a:cubicBezTo>
                    <a:close/>
                    <a:moveTo>
                      <a:pt x="40" y="6748"/>
                    </a:moveTo>
                    <a:cubicBezTo>
                      <a:pt x="62" y="6748"/>
                      <a:pt x="80" y="6766"/>
                      <a:pt x="80" y="6788"/>
                    </a:cubicBezTo>
                    <a:cubicBezTo>
                      <a:pt x="80" y="6810"/>
                      <a:pt x="62" y="6828"/>
                      <a:pt x="40" y="6828"/>
                    </a:cubicBezTo>
                    <a:cubicBezTo>
                      <a:pt x="18" y="6828"/>
                      <a:pt x="0" y="6810"/>
                      <a:pt x="0" y="6788"/>
                    </a:cubicBezTo>
                    <a:cubicBezTo>
                      <a:pt x="0" y="6766"/>
                      <a:pt x="18" y="6748"/>
                      <a:pt x="40" y="6748"/>
                    </a:cubicBezTo>
                    <a:close/>
                    <a:moveTo>
                      <a:pt x="386" y="8100"/>
                    </a:moveTo>
                    <a:cubicBezTo>
                      <a:pt x="408" y="8100"/>
                      <a:pt x="426" y="8118"/>
                      <a:pt x="426" y="8140"/>
                    </a:cubicBezTo>
                    <a:cubicBezTo>
                      <a:pt x="426" y="8162"/>
                      <a:pt x="408" y="8180"/>
                      <a:pt x="386" y="8180"/>
                    </a:cubicBezTo>
                    <a:cubicBezTo>
                      <a:pt x="364" y="8180"/>
                      <a:pt x="346" y="8162"/>
                      <a:pt x="346" y="8140"/>
                    </a:cubicBezTo>
                    <a:cubicBezTo>
                      <a:pt x="346" y="8118"/>
                      <a:pt x="364" y="8100"/>
                      <a:pt x="386" y="8100"/>
                    </a:cubicBezTo>
                    <a:close/>
                    <a:moveTo>
                      <a:pt x="587" y="8485"/>
                    </a:moveTo>
                    <a:cubicBezTo>
                      <a:pt x="609" y="8485"/>
                      <a:pt x="627" y="8504"/>
                      <a:pt x="627" y="8526"/>
                    </a:cubicBezTo>
                    <a:cubicBezTo>
                      <a:pt x="627" y="8548"/>
                      <a:pt x="609" y="8566"/>
                      <a:pt x="587" y="8566"/>
                    </a:cubicBezTo>
                    <a:cubicBezTo>
                      <a:pt x="564" y="8566"/>
                      <a:pt x="546" y="8548"/>
                      <a:pt x="546" y="8526"/>
                    </a:cubicBezTo>
                    <a:cubicBezTo>
                      <a:pt x="546" y="8504"/>
                      <a:pt x="564" y="8485"/>
                      <a:pt x="587" y="8485"/>
                    </a:cubicBezTo>
                    <a:close/>
                    <a:moveTo>
                      <a:pt x="104" y="7125"/>
                    </a:moveTo>
                    <a:cubicBezTo>
                      <a:pt x="126" y="7125"/>
                      <a:pt x="144" y="7143"/>
                      <a:pt x="144" y="7165"/>
                    </a:cubicBezTo>
                    <a:cubicBezTo>
                      <a:pt x="144" y="7187"/>
                      <a:pt x="126" y="7205"/>
                      <a:pt x="104" y="7205"/>
                    </a:cubicBezTo>
                    <a:cubicBezTo>
                      <a:pt x="82" y="7205"/>
                      <a:pt x="64" y="7187"/>
                      <a:pt x="64" y="7165"/>
                    </a:cubicBezTo>
                    <a:cubicBezTo>
                      <a:pt x="64" y="7143"/>
                      <a:pt x="82" y="7125"/>
                      <a:pt x="104" y="7125"/>
                    </a:cubicBezTo>
                    <a:close/>
                    <a:moveTo>
                      <a:pt x="551" y="7421"/>
                    </a:moveTo>
                    <a:cubicBezTo>
                      <a:pt x="573" y="7421"/>
                      <a:pt x="591" y="7439"/>
                      <a:pt x="591" y="7461"/>
                    </a:cubicBezTo>
                    <a:cubicBezTo>
                      <a:pt x="591" y="7483"/>
                      <a:pt x="573" y="7501"/>
                      <a:pt x="551" y="7501"/>
                    </a:cubicBezTo>
                    <a:cubicBezTo>
                      <a:pt x="529" y="7501"/>
                      <a:pt x="511" y="7483"/>
                      <a:pt x="511" y="7461"/>
                    </a:cubicBezTo>
                    <a:cubicBezTo>
                      <a:pt x="511" y="7439"/>
                      <a:pt x="529" y="7421"/>
                      <a:pt x="551" y="7421"/>
                    </a:cubicBezTo>
                    <a:close/>
                    <a:moveTo>
                      <a:pt x="438" y="8463"/>
                    </a:moveTo>
                    <a:cubicBezTo>
                      <a:pt x="460" y="8463"/>
                      <a:pt x="478" y="8481"/>
                      <a:pt x="478" y="8503"/>
                    </a:cubicBezTo>
                    <a:cubicBezTo>
                      <a:pt x="478" y="8525"/>
                      <a:pt x="460" y="8543"/>
                      <a:pt x="438" y="8543"/>
                    </a:cubicBezTo>
                    <a:cubicBezTo>
                      <a:pt x="416" y="8543"/>
                      <a:pt x="398" y="8525"/>
                      <a:pt x="398" y="8503"/>
                    </a:cubicBezTo>
                    <a:cubicBezTo>
                      <a:pt x="398" y="8481"/>
                      <a:pt x="416" y="8463"/>
                      <a:pt x="438" y="8463"/>
                    </a:cubicBezTo>
                    <a:close/>
                    <a:moveTo>
                      <a:pt x="328" y="7662"/>
                    </a:moveTo>
                    <a:cubicBezTo>
                      <a:pt x="350" y="7662"/>
                      <a:pt x="368" y="7680"/>
                      <a:pt x="368" y="7703"/>
                    </a:cubicBezTo>
                    <a:cubicBezTo>
                      <a:pt x="368" y="7725"/>
                      <a:pt x="350" y="7743"/>
                      <a:pt x="328" y="7743"/>
                    </a:cubicBezTo>
                    <a:cubicBezTo>
                      <a:pt x="306" y="7743"/>
                      <a:pt x="288" y="7725"/>
                      <a:pt x="288" y="7703"/>
                    </a:cubicBezTo>
                    <a:cubicBezTo>
                      <a:pt x="288" y="7680"/>
                      <a:pt x="306" y="7662"/>
                      <a:pt x="328" y="7662"/>
                    </a:cubicBezTo>
                    <a:close/>
                    <a:moveTo>
                      <a:pt x="18029" y="11114"/>
                    </a:moveTo>
                    <a:cubicBezTo>
                      <a:pt x="18051" y="11114"/>
                      <a:pt x="18069" y="11132"/>
                      <a:pt x="18069" y="11154"/>
                    </a:cubicBezTo>
                    <a:cubicBezTo>
                      <a:pt x="18069" y="11176"/>
                      <a:pt x="18051" y="11194"/>
                      <a:pt x="18029" y="11194"/>
                    </a:cubicBezTo>
                    <a:cubicBezTo>
                      <a:pt x="18007" y="11194"/>
                      <a:pt x="17989" y="11176"/>
                      <a:pt x="17989" y="11154"/>
                    </a:cubicBezTo>
                    <a:cubicBezTo>
                      <a:pt x="17989" y="11132"/>
                      <a:pt x="18007" y="11114"/>
                      <a:pt x="18029" y="11114"/>
                    </a:cubicBezTo>
                    <a:close/>
                    <a:moveTo>
                      <a:pt x="17684" y="10857"/>
                    </a:moveTo>
                    <a:cubicBezTo>
                      <a:pt x="17706" y="10857"/>
                      <a:pt x="17724" y="10875"/>
                      <a:pt x="17724" y="10897"/>
                    </a:cubicBezTo>
                    <a:cubicBezTo>
                      <a:pt x="17724" y="10919"/>
                      <a:pt x="17706" y="10937"/>
                      <a:pt x="17684" y="10937"/>
                    </a:cubicBezTo>
                    <a:cubicBezTo>
                      <a:pt x="17661" y="10937"/>
                      <a:pt x="17643" y="10919"/>
                      <a:pt x="17643" y="10897"/>
                    </a:cubicBezTo>
                    <a:cubicBezTo>
                      <a:pt x="17643" y="10875"/>
                      <a:pt x="17661" y="10857"/>
                      <a:pt x="17684" y="10857"/>
                    </a:cubicBezTo>
                    <a:close/>
                    <a:moveTo>
                      <a:pt x="16353" y="11108"/>
                    </a:moveTo>
                    <a:cubicBezTo>
                      <a:pt x="16375" y="11108"/>
                      <a:pt x="16393" y="11126"/>
                      <a:pt x="16393" y="11148"/>
                    </a:cubicBezTo>
                    <a:cubicBezTo>
                      <a:pt x="16393" y="11170"/>
                      <a:pt x="16375" y="11188"/>
                      <a:pt x="16353" y="11188"/>
                    </a:cubicBezTo>
                    <a:cubicBezTo>
                      <a:pt x="16331" y="11188"/>
                      <a:pt x="16312" y="11170"/>
                      <a:pt x="16312" y="11148"/>
                    </a:cubicBezTo>
                    <a:cubicBezTo>
                      <a:pt x="16312" y="11126"/>
                      <a:pt x="16331" y="11108"/>
                      <a:pt x="16353" y="11108"/>
                    </a:cubicBezTo>
                    <a:close/>
                    <a:moveTo>
                      <a:pt x="15607" y="10757"/>
                    </a:moveTo>
                    <a:cubicBezTo>
                      <a:pt x="15629" y="10757"/>
                      <a:pt x="15648" y="10775"/>
                      <a:pt x="15648" y="10797"/>
                    </a:cubicBezTo>
                    <a:cubicBezTo>
                      <a:pt x="15648" y="10819"/>
                      <a:pt x="15629" y="10837"/>
                      <a:pt x="15607" y="10837"/>
                    </a:cubicBezTo>
                    <a:cubicBezTo>
                      <a:pt x="15585" y="10837"/>
                      <a:pt x="15567" y="10819"/>
                      <a:pt x="15567" y="10797"/>
                    </a:cubicBezTo>
                    <a:cubicBezTo>
                      <a:pt x="15567" y="10775"/>
                      <a:pt x="15585" y="10757"/>
                      <a:pt x="15607" y="10757"/>
                    </a:cubicBezTo>
                    <a:close/>
                    <a:moveTo>
                      <a:pt x="15515" y="11064"/>
                    </a:moveTo>
                    <a:cubicBezTo>
                      <a:pt x="15537" y="11064"/>
                      <a:pt x="15555" y="11082"/>
                      <a:pt x="15555" y="11104"/>
                    </a:cubicBezTo>
                    <a:cubicBezTo>
                      <a:pt x="15555" y="11126"/>
                      <a:pt x="15537" y="11144"/>
                      <a:pt x="15515" y="11144"/>
                    </a:cubicBezTo>
                    <a:cubicBezTo>
                      <a:pt x="15492" y="11144"/>
                      <a:pt x="15474" y="11126"/>
                      <a:pt x="15474" y="11104"/>
                    </a:cubicBezTo>
                    <a:cubicBezTo>
                      <a:pt x="15474" y="11082"/>
                      <a:pt x="15492" y="11064"/>
                      <a:pt x="15515" y="11064"/>
                    </a:cubicBezTo>
                    <a:close/>
                    <a:moveTo>
                      <a:pt x="19603" y="6248"/>
                    </a:moveTo>
                    <a:cubicBezTo>
                      <a:pt x="19625" y="6248"/>
                      <a:pt x="19643" y="6266"/>
                      <a:pt x="19643" y="6288"/>
                    </a:cubicBezTo>
                    <a:cubicBezTo>
                      <a:pt x="19643" y="6310"/>
                      <a:pt x="19625" y="6328"/>
                      <a:pt x="19603" y="6328"/>
                    </a:cubicBezTo>
                    <a:cubicBezTo>
                      <a:pt x="19581" y="6328"/>
                      <a:pt x="19563" y="6310"/>
                      <a:pt x="19563" y="6288"/>
                    </a:cubicBezTo>
                    <a:cubicBezTo>
                      <a:pt x="19563" y="6266"/>
                      <a:pt x="19581" y="6248"/>
                      <a:pt x="19603" y="6248"/>
                    </a:cubicBezTo>
                    <a:close/>
                    <a:moveTo>
                      <a:pt x="25592" y="10039"/>
                    </a:moveTo>
                    <a:cubicBezTo>
                      <a:pt x="25614" y="10039"/>
                      <a:pt x="25632" y="10057"/>
                      <a:pt x="25632" y="10079"/>
                    </a:cubicBezTo>
                    <a:cubicBezTo>
                      <a:pt x="25632" y="10101"/>
                      <a:pt x="25614" y="10119"/>
                      <a:pt x="25592" y="10119"/>
                    </a:cubicBezTo>
                    <a:cubicBezTo>
                      <a:pt x="25570" y="10119"/>
                      <a:pt x="25552" y="10101"/>
                      <a:pt x="25552" y="10079"/>
                    </a:cubicBezTo>
                    <a:cubicBezTo>
                      <a:pt x="25552" y="10057"/>
                      <a:pt x="25570" y="10039"/>
                      <a:pt x="25592" y="10039"/>
                    </a:cubicBezTo>
                    <a:close/>
                    <a:moveTo>
                      <a:pt x="23116" y="10199"/>
                    </a:moveTo>
                    <a:cubicBezTo>
                      <a:pt x="23138" y="10199"/>
                      <a:pt x="23156" y="10217"/>
                      <a:pt x="23156" y="10239"/>
                    </a:cubicBezTo>
                    <a:cubicBezTo>
                      <a:pt x="23156" y="10261"/>
                      <a:pt x="23138" y="10279"/>
                      <a:pt x="23116" y="10279"/>
                    </a:cubicBezTo>
                    <a:cubicBezTo>
                      <a:pt x="23094" y="10279"/>
                      <a:pt x="23076" y="10261"/>
                      <a:pt x="23076" y="10239"/>
                    </a:cubicBezTo>
                    <a:cubicBezTo>
                      <a:pt x="23076" y="10217"/>
                      <a:pt x="23094" y="10199"/>
                      <a:pt x="23116" y="10199"/>
                    </a:cubicBezTo>
                    <a:close/>
                    <a:moveTo>
                      <a:pt x="22517" y="10392"/>
                    </a:moveTo>
                    <a:cubicBezTo>
                      <a:pt x="22539" y="10392"/>
                      <a:pt x="22557" y="10410"/>
                      <a:pt x="22557" y="10432"/>
                    </a:cubicBezTo>
                    <a:cubicBezTo>
                      <a:pt x="22557" y="10454"/>
                      <a:pt x="22539" y="10472"/>
                      <a:pt x="22517" y="10472"/>
                    </a:cubicBezTo>
                    <a:cubicBezTo>
                      <a:pt x="22494" y="10472"/>
                      <a:pt x="22476" y="10454"/>
                      <a:pt x="22476" y="10432"/>
                    </a:cubicBezTo>
                    <a:cubicBezTo>
                      <a:pt x="22476" y="10410"/>
                      <a:pt x="22494" y="10392"/>
                      <a:pt x="22517" y="10392"/>
                    </a:cubicBezTo>
                    <a:close/>
                    <a:moveTo>
                      <a:pt x="21076" y="10530"/>
                    </a:moveTo>
                    <a:cubicBezTo>
                      <a:pt x="21098" y="10530"/>
                      <a:pt x="21116" y="10548"/>
                      <a:pt x="21116" y="10570"/>
                    </a:cubicBezTo>
                    <a:cubicBezTo>
                      <a:pt x="21116" y="10592"/>
                      <a:pt x="21098" y="10610"/>
                      <a:pt x="21076" y="10610"/>
                    </a:cubicBezTo>
                    <a:cubicBezTo>
                      <a:pt x="21054" y="10610"/>
                      <a:pt x="21036" y="10592"/>
                      <a:pt x="21036" y="10570"/>
                    </a:cubicBezTo>
                    <a:cubicBezTo>
                      <a:pt x="21036" y="10548"/>
                      <a:pt x="21054" y="10530"/>
                      <a:pt x="21076" y="10530"/>
                    </a:cubicBezTo>
                    <a:close/>
                    <a:moveTo>
                      <a:pt x="24530" y="0"/>
                    </a:moveTo>
                    <a:cubicBezTo>
                      <a:pt x="24552" y="0"/>
                      <a:pt x="24570" y="18"/>
                      <a:pt x="24570" y="40"/>
                    </a:cubicBezTo>
                    <a:cubicBezTo>
                      <a:pt x="24570" y="62"/>
                      <a:pt x="24552" y="80"/>
                      <a:pt x="24530" y="80"/>
                    </a:cubicBezTo>
                    <a:cubicBezTo>
                      <a:pt x="24508" y="80"/>
                      <a:pt x="24490" y="62"/>
                      <a:pt x="24490" y="40"/>
                    </a:cubicBezTo>
                    <a:cubicBezTo>
                      <a:pt x="24490" y="18"/>
                      <a:pt x="24508" y="0"/>
                      <a:pt x="24530" y="0"/>
                    </a:cubicBezTo>
                    <a:close/>
                    <a:moveTo>
                      <a:pt x="23334" y="4818"/>
                    </a:moveTo>
                    <a:cubicBezTo>
                      <a:pt x="23356" y="4818"/>
                      <a:pt x="23374" y="4836"/>
                      <a:pt x="23374" y="4859"/>
                    </a:cubicBezTo>
                    <a:cubicBezTo>
                      <a:pt x="23374" y="4881"/>
                      <a:pt x="23356" y="4899"/>
                      <a:pt x="23334" y="4899"/>
                    </a:cubicBezTo>
                    <a:cubicBezTo>
                      <a:pt x="23312" y="4899"/>
                      <a:pt x="23294" y="4881"/>
                      <a:pt x="23294" y="4859"/>
                    </a:cubicBezTo>
                    <a:cubicBezTo>
                      <a:pt x="23294" y="4836"/>
                      <a:pt x="23312" y="4818"/>
                      <a:pt x="23334" y="4818"/>
                    </a:cubicBezTo>
                    <a:close/>
                    <a:moveTo>
                      <a:pt x="24698" y="3650"/>
                    </a:moveTo>
                    <a:cubicBezTo>
                      <a:pt x="24720" y="3650"/>
                      <a:pt x="24738" y="3668"/>
                      <a:pt x="24738" y="3690"/>
                    </a:cubicBezTo>
                    <a:cubicBezTo>
                      <a:pt x="24738" y="3713"/>
                      <a:pt x="24720" y="3731"/>
                      <a:pt x="24698" y="3731"/>
                    </a:cubicBezTo>
                    <a:cubicBezTo>
                      <a:pt x="24676" y="3731"/>
                      <a:pt x="24658" y="3713"/>
                      <a:pt x="24658" y="3690"/>
                    </a:cubicBezTo>
                    <a:cubicBezTo>
                      <a:pt x="24658" y="3668"/>
                      <a:pt x="24676" y="3650"/>
                      <a:pt x="24698" y="3650"/>
                    </a:cubicBezTo>
                    <a:close/>
                    <a:moveTo>
                      <a:pt x="26295" y="5339"/>
                    </a:moveTo>
                    <a:cubicBezTo>
                      <a:pt x="26317" y="5339"/>
                      <a:pt x="26335" y="5357"/>
                      <a:pt x="26335" y="5379"/>
                    </a:cubicBezTo>
                    <a:cubicBezTo>
                      <a:pt x="26335" y="5401"/>
                      <a:pt x="26317" y="5419"/>
                      <a:pt x="26295" y="5419"/>
                    </a:cubicBezTo>
                    <a:cubicBezTo>
                      <a:pt x="26273" y="5419"/>
                      <a:pt x="26255" y="5401"/>
                      <a:pt x="26255" y="5379"/>
                    </a:cubicBezTo>
                    <a:cubicBezTo>
                      <a:pt x="26255" y="5357"/>
                      <a:pt x="26273" y="5339"/>
                      <a:pt x="26295" y="5339"/>
                    </a:cubicBezTo>
                    <a:close/>
                    <a:moveTo>
                      <a:pt x="6380" y="6165"/>
                    </a:moveTo>
                    <a:cubicBezTo>
                      <a:pt x="6402" y="6165"/>
                      <a:pt x="6420" y="6183"/>
                      <a:pt x="6420" y="6205"/>
                    </a:cubicBezTo>
                    <a:cubicBezTo>
                      <a:pt x="6420" y="6227"/>
                      <a:pt x="6402" y="6245"/>
                      <a:pt x="6380" y="6245"/>
                    </a:cubicBezTo>
                    <a:cubicBezTo>
                      <a:pt x="6358" y="6245"/>
                      <a:pt x="6340" y="6227"/>
                      <a:pt x="6340" y="6205"/>
                    </a:cubicBezTo>
                    <a:cubicBezTo>
                      <a:pt x="6340" y="6183"/>
                      <a:pt x="6358" y="6165"/>
                      <a:pt x="6380" y="6165"/>
                    </a:cubicBezTo>
                    <a:close/>
                    <a:moveTo>
                      <a:pt x="6884" y="7018"/>
                    </a:moveTo>
                    <a:cubicBezTo>
                      <a:pt x="6906" y="7018"/>
                      <a:pt x="6924" y="7036"/>
                      <a:pt x="6924" y="7058"/>
                    </a:cubicBezTo>
                    <a:cubicBezTo>
                      <a:pt x="6924" y="7080"/>
                      <a:pt x="6906" y="7098"/>
                      <a:pt x="6884" y="7098"/>
                    </a:cubicBezTo>
                    <a:cubicBezTo>
                      <a:pt x="6861" y="7098"/>
                      <a:pt x="6843" y="7080"/>
                      <a:pt x="6843" y="7058"/>
                    </a:cubicBezTo>
                    <a:cubicBezTo>
                      <a:pt x="6843" y="7036"/>
                      <a:pt x="6861" y="7018"/>
                      <a:pt x="6884" y="7018"/>
                    </a:cubicBezTo>
                    <a:close/>
                    <a:moveTo>
                      <a:pt x="6663" y="7673"/>
                    </a:moveTo>
                    <a:cubicBezTo>
                      <a:pt x="6685" y="7673"/>
                      <a:pt x="6703" y="7691"/>
                      <a:pt x="6703" y="7714"/>
                    </a:cubicBezTo>
                    <a:cubicBezTo>
                      <a:pt x="6703" y="7736"/>
                      <a:pt x="6685" y="7754"/>
                      <a:pt x="6663" y="7754"/>
                    </a:cubicBezTo>
                    <a:cubicBezTo>
                      <a:pt x="6641" y="7754"/>
                      <a:pt x="6623" y="7736"/>
                      <a:pt x="6623" y="7714"/>
                    </a:cubicBezTo>
                    <a:cubicBezTo>
                      <a:pt x="6623" y="7691"/>
                      <a:pt x="6641" y="7673"/>
                      <a:pt x="6663" y="7673"/>
                    </a:cubicBezTo>
                    <a:close/>
                    <a:moveTo>
                      <a:pt x="12608" y="10398"/>
                    </a:moveTo>
                    <a:cubicBezTo>
                      <a:pt x="12630" y="10398"/>
                      <a:pt x="12648" y="10416"/>
                      <a:pt x="12648" y="10438"/>
                    </a:cubicBezTo>
                    <a:cubicBezTo>
                      <a:pt x="12648" y="10460"/>
                      <a:pt x="12630" y="10478"/>
                      <a:pt x="12608" y="10478"/>
                    </a:cubicBezTo>
                    <a:cubicBezTo>
                      <a:pt x="12586" y="10478"/>
                      <a:pt x="12568" y="10460"/>
                      <a:pt x="12568" y="10438"/>
                    </a:cubicBezTo>
                    <a:cubicBezTo>
                      <a:pt x="12568" y="10416"/>
                      <a:pt x="12586" y="10398"/>
                      <a:pt x="12608" y="10398"/>
                    </a:cubicBezTo>
                    <a:close/>
                    <a:moveTo>
                      <a:pt x="13256" y="11284"/>
                    </a:moveTo>
                    <a:cubicBezTo>
                      <a:pt x="13278" y="11284"/>
                      <a:pt x="13296" y="11302"/>
                      <a:pt x="13296" y="11324"/>
                    </a:cubicBezTo>
                    <a:cubicBezTo>
                      <a:pt x="13296" y="11346"/>
                      <a:pt x="13278" y="11364"/>
                      <a:pt x="13256" y="11364"/>
                    </a:cubicBezTo>
                    <a:cubicBezTo>
                      <a:pt x="13234" y="11364"/>
                      <a:pt x="13216" y="11346"/>
                      <a:pt x="13216" y="11324"/>
                    </a:cubicBezTo>
                    <a:cubicBezTo>
                      <a:pt x="13216" y="11302"/>
                      <a:pt x="13234" y="11284"/>
                      <a:pt x="13256" y="11284"/>
                    </a:cubicBezTo>
                    <a:close/>
                    <a:moveTo>
                      <a:pt x="11317" y="10863"/>
                    </a:moveTo>
                    <a:cubicBezTo>
                      <a:pt x="11340" y="10863"/>
                      <a:pt x="11358" y="10881"/>
                      <a:pt x="11358" y="10903"/>
                    </a:cubicBezTo>
                    <a:cubicBezTo>
                      <a:pt x="11358" y="10926"/>
                      <a:pt x="11340" y="10944"/>
                      <a:pt x="11317" y="10944"/>
                    </a:cubicBezTo>
                    <a:cubicBezTo>
                      <a:pt x="11295" y="10944"/>
                      <a:pt x="11277" y="10926"/>
                      <a:pt x="11277" y="10903"/>
                    </a:cubicBezTo>
                    <a:cubicBezTo>
                      <a:pt x="11277" y="10881"/>
                      <a:pt x="11295" y="10863"/>
                      <a:pt x="11317" y="10863"/>
                    </a:cubicBezTo>
                    <a:close/>
                    <a:moveTo>
                      <a:pt x="10862" y="10215"/>
                    </a:moveTo>
                    <a:cubicBezTo>
                      <a:pt x="10885" y="10215"/>
                      <a:pt x="10903" y="10233"/>
                      <a:pt x="10903" y="10255"/>
                    </a:cubicBezTo>
                    <a:cubicBezTo>
                      <a:pt x="10903" y="10277"/>
                      <a:pt x="10885" y="10295"/>
                      <a:pt x="10862" y="10295"/>
                    </a:cubicBezTo>
                    <a:cubicBezTo>
                      <a:pt x="10840" y="10295"/>
                      <a:pt x="10822" y="10277"/>
                      <a:pt x="10822" y="10255"/>
                    </a:cubicBezTo>
                    <a:cubicBezTo>
                      <a:pt x="10822" y="10233"/>
                      <a:pt x="10840" y="10215"/>
                      <a:pt x="10862" y="10215"/>
                    </a:cubicBez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70" name="Oval 111"/>
              <p:cNvSpPr>
                <a:spLocks noChangeArrowheads="1"/>
              </p:cNvSpPr>
              <p:nvPr/>
            </p:nvSpPr>
            <p:spPr bwMode="auto">
              <a:xfrm>
                <a:off x="2646" y="2155"/>
                <a:ext cx="6" cy="5"/>
              </a:xfrm>
              <a:prstGeom prst="ellipse">
                <a:avLst/>
              </a:prstGeom>
              <a:solidFill>
                <a:srgbClr val="1A1B1C"/>
              </a:solidFill>
              <a:ln w="9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71" name="Freeform 128"/>
              <p:cNvSpPr>
                <a:spLocks/>
              </p:cNvSpPr>
              <p:nvPr/>
            </p:nvSpPr>
            <p:spPr bwMode="auto">
              <a:xfrm>
                <a:off x="1667" y="1595"/>
                <a:ext cx="18" cy="17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102" y="17"/>
                  </a:cxn>
                  <a:cxn ang="0">
                    <a:pos x="45" y="17"/>
                  </a:cxn>
                  <a:cxn ang="0">
                    <a:pos x="28" y="98"/>
                  </a:cxn>
                  <a:cxn ang="0">
                    <a:pos x="0" y="98"/>
                  </a:cxn>
                  <a:cxn ang="0">
                    <a:pos x="21" y="0"/>
                  </a:cxn>
                  <a:cxn ang="0">
                    <a:pos x="105" y="0"/>
                  </a:cxn>
                </a:cxnLst>
                <a:rect l="0" t="0" r="r" b="b"/>
                <a:pathLst>
                  <a:path w="105" h="98">
                    <a:moveTo>
                      <a:pt x="105" y="0"/>
                    </a:moveTo>
                    <a:lnTo>
                      <a:pt x="102" y="17"/>
                    </a:lnTo>
                    <a:lnTo>
                      <a:pt x="45" y="17"/>
                    </a:lnTo>
                    <a:lnTo>
                      <a:pt x="28" y="98"/>
                    </a:lnTo>
                    <a:lnTo>
                      <a:pt x="0" y="98"/>
                    </a:lnTo>
                    <a:lnTo>
                      <a:pt x="21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72" name="Freeform 129"/>
              <p:cNvSpPr>
                <a:spLocks noEditPoints="1"/>
              </p:cNvSpPr>
              <p:nvPr/>
            </p:nvSpPr>
            <p:spPr bwMode="auto">
              <a:xfrm>
                <a:off x="1689" y="1595"/>
                <a:ext cx="24" cy="17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40" y="98"/>
                  </a:cxn>
                  <a:cxn ang="0">
                    <a:pos x="109" y="98"/>
                  </a:cxn>
                  <a:cxn ang="0">
                    <a:pos x="102" y="76"/>
                  </a:cxn>
                  <a:cxn ang="0">
                    <a:pos x="45" y="76"/>
                  </a:cxn>
                  <a:cxn ang="0">
                    <a:pos x="29" y="98"/>
                  </a:cxn>
                  <a:cxn ang="0">
                    <a:pos x="0" y="98"/>
                  </a:cxn>
                  <a:cxn ang="0">
                    <a:pos x="75" y="0"/>
                  </a:cxn>
                  <a:cxn ang="0">
                    <a:pos x="107" y="0"/>
                  </a:cxn>
                  <a:cxn ang="0">
                    <a:pos x="97" y="60"/>
                  </a:cxn>
                  <a:cxn ang="0">
                    <a:pos x="86" y="20"/>
                  </a:cxn>
                  <a:cxn ang="0">
                    <a:pos x="85" y="20"/>
                  </a:cxn>
                  <a:cxn ang="0">
                    <a:pos x="58" y="60"/>
                  </a:cxn>
                  <a:cxn ang="0">
                    <a:pos x="97" y="60"/>
                  </a:cxn>
                </a:cxnLst>
                <a:rect l="0" t="0" r="r" b="b"/>
                <a:pathLst>
                  <a:path w="140" h="98">
                    <a:moveTo>
                      <a:pt x="107" y="0"/>
                    </a:moveTo>
                    <a:lnTo>
                      <a:pt x="140" y="98"/>
                    </a:lnTo>
                    <a:lnTo>
                      <a:pt x="109" y="98"/>
                    </a:lnTo>
                    <a:lnTo>
                      <a:pt x="102" y="76"/>
                    </a:lnTo>
                    <a:lnTo>
                      <a:pt x="45" y="76"/>
                    </a:lnTo>
                    <a:lnTo>
                      <a:pt x="29" y="98"/>
                    </a:lnTo>
                    <a:lnTo>
                      <a:pt x="0" y="98"/>
                    </a:lnTo>
                    <a:lnTo>
                      <a:pt x="75" y="0"/>
                    </a:lnTo>
                    <a:lnTo>
                      <a:pt x="107" y="0"/>
                    </a:lnTo>
                    <a:close/>
                    <a:moveTo>
                      <a:pt x="97" y="60"/>
                    </a:moveTo>
                    <a:lnTo>
                      <a:pt x="86" y="20"/>
                    </a:lnTo>
                    <a:lnTo>
                      <a:pt x="85" y="20"/>
                    </a:lnTo>
                    <a:lnTo>
                      <a:pt x="58" y="60"/>
                    </a:lnTo>
                    <a:lnTo>
                      <a:pt x="97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73" name="Freeform 130"/>
              <p:cNvSpPr>
                <a:spLocks/>
              </p:cNvSpPr>
              <p:nvPr/>
            </p:nvSpPr>
            <p:spPr bwMode="auto">
              <a:xfrm>
                <a:off x="1722" y="1595"/>
                <a:ext cx="19" cy="17"/>
              </a:xfrm>
              <a:custGeom>
                <a:avLst/>
                <a:gdLst/>
                <a:ahLst/>
                <a:cxnLst>
                  <a:cxn ang="0">
                    <a:pos x="34" y="41"/>
                  </a:cxn>
                  <a:cxn ang="0">
                    <a:pos x="51" y="41"/>
                  </a:cxn>
                  <a:cxn ang="0">
                    <a:pos x="75" y="28"/>
                  </a:cxn>
                  <a:cxn ang="0">
                    <a:pos x="56" y="17"/>
                  </a:cxn>
                  <a:cxn ang="0">
                    <a:pos x="23" y="22"/>
                  </a:cxn>
                  <a:cxn ang="0">
                    <a:pos x="24" y="5"/>
                  </a:cxn>
                  <a:cxn ang="0">
                    <a:pos x="65" y="0"/>
                  </a:cxn>
                  <a:cxn ang="0">
                    <a:pos x="106" y="25"/>
                  </a:cxn>
                  <a:cxn ang="0">
                    <a:pos x="79" y="48"/>
                  </a:cxn>
                  <a:cxn ang="0">
                    <a:pos x="79" y="48"/>
                  </a:cxn>
                  <a:cxn ang="0">
                    <a:pos x="101" y="74"/>
                  </a:cxn>
                  <a:cxn ang="0">
                    <a:pos x="39" y="101"/>
                  </a:cxn>
                  <a:cxn ang="0">
                    <a:pos x="0" y="95"/>
                  </a:cxn>
                  <a:cxn ang="0">
                    <a:pos x="6" y="79"/>
                  </a:cxn>
                  <a:cxn ang="0">
                    <a:pos x="41" y="85"/>
                  </a:cxn>
                  <a:cxn ang="0">
                    <a:pos x="71" y="72"/>
                  </a:cxn>
                  <a:cxn ang="0">
                    <a:pos x="47" y="57"/>
                  </a:cxn>
                  <a:cxn ang="0">
                    <a:pos x="31" y="57"/>
                  </a:cxn>
                  <a:cxn ang="0">
                    <a:pos x="34" y="41"/>
                  </a:cxn>
                </a:cxnLst>
                <a:rect l="0" t="0" r="r" b="b"/>
                <a:pathLst>
                  <a:path w="109" h="101">
                    <a:moveTo>
                      <a:pt x="34" y="41"/>
                    </a:moveTo>
                    <a:lnTo>
                      <a:pt x="51" y="41"/>
                    </a:lnTo>
                    <a:cubicBezTo>
                      <a:pt x="65" y="41"/>
                      <a:pt x="74" y="36"/>
                      <a:pt x="75" y="28"/>
                    </a:cubicBezTo>
                    <a:cubicBezTo>
                      <a:pt x="76" y="23"/>
                      <a:pt x="73" y="17"/>
                      <a:pt x="56" y="17"/>
                    </a:cubicBezTo>
                    <a:cubicBezTo>
                      <a:pt x="45" y="17"/>
                      <a:pt x="35" y="18"/>
                      <a:pt x="23" y="22"/>
                    </a:cubicBezTo>
                    <a:lnTo>
                      <a:pt x="24" y="5"/>
                    </a:lnTo>
                    <a:cubicBezTo>
                      <a:pt x="38" y="2"/>
                      <a:pt x="49" y="0"/>
                      <a:pt x="65" y="0"/>
                    </a:cubicBezTo>
                    <a:cubicBezTo>
                      <a:pt x="96" y="0"/>
                      <a:pt x="109" y="11"/>
                      <a:pt x="106" y="25"/>
                    </a:cubicBezTo>
                    <a:cubicBezTo>
                      <a:pt x="104" y="35"/>
                      <a:pt x="95" y="45"/>
                      <a:pt x="79" y="48"/>
                    </a:cubicBezTo>
                    <a:lnTo>
                      <a:pt x="79" y="48"/>
                    </a:lnTo>
                    <a:cubicBezTo>
                      <a:pt x="93" y="50"/>
                      <a:pt x="104" y="58"/>
                      <a:pt x="101" y="74"/>
                    </a:cubicBezTo>
                    <a:cubicBezTo>
                      <a:pt x="96" y="97"/>
                      <a:pt x="60" y="101"/>
                      <a:pt x="39" y="101"/>
                    </a:cubicBezTo>
                    <a:cubicBezTo>
                      <a:pt x="23" y="101"/>
                      <a:pt x="13" y="99"/>
                      <a:pt x="0" y="95"/>
                    </a:cubicBezTo>
                    <a:lnTo>
                      <a:pt x="6" y="79"/>
                    </a:lnTo>
                    <a:cubicBezTo>
                      <a:pt x="23" y="84"/>
                      <a:pt x="35" y="85"/>
                      <a:pt x="41" y="85"/>
                    </a:cubicBezTo>
                    <a:cubicBezTo>
                      <a:pt x="62" y="85"/>
                      <a:pt x="70" y="77"/>
                      <a:pt x="71" y="72"/>
                    </a:cubicBezTo>
                    <a:cubicBezTo>
                      <a:pt x="74" y="57"/>
                      <a:pt x="53" y="57"/>
                      <a:pt x="47" y="57"/>
                    </a:cubicBezTo>
                    <a:lnTo>
                      <a:pt x="31" y="57"/>
                    </a:lnTo>
                    <a:lnTo>
                      <a:pt x="34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74" name="Freeform 131"/>
              <p:cNvSpPr>
                <a:spLocks noEditPoints="1"/>
              </p:cNvSpPr>
              <p:nvPr/>
            </p:nvSpPr>
            <p:spPr bwMode="auto">
              <a:xfrm>
                <a:off x="1749" y="1595"/>
                <a:ext cx="25" cy="17"/>
              </a:xfrm>
              <a:custGeom>
                <a:avLst/>
                <a:gdLst/>
                <a:ahLst/>
                <a:cxnLst>
                  <a:cxn ang="0">
                    <a:pos x="141" y="51"/>
                  </a:cxn>
                  <a:cxn ang="0">
                    <a:pos x="64" y="101"/>
                  </a:cxn>
                  <a:cxn ang="0">
                    <a:pos x="7" y="51"/>
                  </a:cxn>
                  <a:cxn ang="0">
                    <a:pos x="85" y="0"/>
                  </a:cxn>
                  <a:cxn ang="0">
                    <a:pos x="141" y="51"/>
                  </a:cxn>
                  <a:cxn ang="0">
                    <a:pos x="37" y="51"/>
                  </a:cxn>
                  <a:cxn ang="0">
                    <a:pos x="67" y="87"/>
                  </a:cxn>
                  <a:cxn ang="0">
                    <a:pos x="112" y="51"/>
                  </a:cxn>
                  <a:cxn ang="0">
                    <a:pos x="82" y="15"/>
                  </a:cxn>
                  <a:cxn ang="0">
                    <a:pos x="37" y="51"/>
                  </a:cxn>
                </a:cxnLst>
                <a:rect l="0" t="0" r="r" b="b"/>
                <a:pathLst>
                  <a:path w="149" h="101">
                    <a:moveTo>
                      <a:pt x="141" y="51"/>
                    </a:moveTo>
                    <a:cubicBezTo>
                      <a:pt x="134" y="87"/>
                      <a:pt x="98" y="101"/>
                      <a:pt x="64" y="101"/>
                    </a:cubicBezTo>
                    <a:cubicBezTo>
                      <a:pt x="30" y="101"/>
                      <a:pt x="0" y="87"/>
                      <a:pt x="7" y="51"/>
                    </a:cubicBezTo>
                    <a:cubicBezTo>
                      <a:pt x="15" y="15"/>
                      <a:pt x="51" y="0"/>
                      <a:pt x="85" y="0"/>
                    </a:cubicBezTo>
                    <a:cubicBezTo>
                      <a:pt x="119" y="0"/>
                      <a:pt x="149" y="15"/>
                      <a:pt x="141" y="51"/>
                    </a:cubicBezTo>
                    <a:close/>
                    <a:moveTo>
                      <a:pt x="37" y="51"/>
                    </a:moveTo>
                    <a:cubicBezTo>
                      <a:pt x="30" y="84"/>
                      <a:pt x="56" y="87"/>
                      <a:pt x="67" y="87"/>
                    </a:cubicBezTo>
                    <a:cubicBezTo>
                      <a:pt x="77" y="87"/>
                      <a:pt x="105" y="84"/>
                      <a:pt x="112" y="51"/>
                    </a:cubicBezTo>
                    <a:cubicBezTo>
                      <a:pt x="119" y="18"/>
                      <a:pt x="92" y="15"/>
                      <a:pt x="82" y="15"/>
                    </a:cubicBezTo>
                    <a:cubicBezTo>
                      <a:pt x="72" y="15"/>
                      <a:pt x="44" y="18"/>
                      <a:pt x="37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75" name="Freeform 134"/>
              <p:cNvSpPr>
                <a:spLocks/>
              </p:cNvSpPr>
              <p:nvPr/>
            </p:nvSpPr>
            <p:spPr bwMode="auto">
              <a:xfrm>
                <a:off x="1846" y="1595"/>
                <a:ext cx="17" cy="17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98" y="17"/>
                  </a:cxn>
                  <a:cxn ang="0">
                    <a:pos x="44" y="17"/>
                  </a:cxn>
                  <a:cxn ang="0">
                    <a:pos x="40" y="39"/>
                  </a:cxn>
                  <a:cxn ang="0">
                    <a:pos x="89" y="39"/>
                  </a:cxn>
                  <a:cxn ang="0">
                    <a:pos x="85" y="56"/>
                  </a:cxn>
                  <a:cxn ang="0">
                    <a:pos x="36" y="56"/>
                  </a:cxn>
                  <a:cxn ang="0">
                    <a:pos x="31" y="81"/>
                  </a:cxn>
                  <a:cxn ang="0">
                    <a:pos x="85" y="81"/>
                  </a:cxn>
                  <a:cxn ang="0">
                    <a:pos x="81" y="98"/>
                  </a:cxn>
                  <a:cxn ang="0">
                    <a:pos x="0" y="98"/>
                  </a:cxn>
                  <a:cxn ang="0">
                    <a:pos x="20" y="0"/>
                  </a:cxn>
                  <a:cxn ang="0">
                    <a:pos x="102" y="0"/>
                  </a:cxn>
                </a:cxnLst>
                <a:rect l="0" t="0" r="r" b="b"/>
                <a:pathLst>
                  <a:path w="102" h="98">
                    <a:moveTo>
                      <a:pt x="102" y="0"/>
                    </a:moveTo>
                    <a:lnTo>
                      <a:pt x="98" y="17"/>
                    </a:lnTo>
                    <a:lnTo>
                      <a:pt x="44" y="17"/>
                    </a:lnTo>
                    <a:lnTo>
                      <a:pt x="40" y="39"/>
                    </a:lnTo>
                    <a:lnTo>
                      <a:pt x="89" y="39"/>
                    </a:lnTo>
                    <a:lnTo>
                      <a:pt x="85" y="56"/>
                    </a:lnTo>
                    <a:lnTo>
                      <a:pt x="36" y="56"/>
                    </a:lnTo>
                    <a:lnTo>
                      <a:pt x="31" y="81"/>
                    </a:lnTo>
                    <a:lnTo>
                      <a:pt x="85" y="81"/>
                    </a:lnTo>
                    <a:lnTo>
                      <a:pt x="81" y="98"/>
                    </a:lnTo>
                    <a:lnTo>
                      <a:pt x="0" y="98"/>
                    </a:lnTo>
                    <a:lnTo>
                      <a:pt x="20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476" name="Rectangle 145"/>
              <p:cNvSpPr>
                <a:spLocks noChangeArrowheads="1"/>
              </p:cNvSpPr>
              <p:nvPr/>
            </p:nvSpPr>
            <p:spPr bwMode="auto">
              <a:xfrm>
                <a:off x="2658" y="2919"/>
                <a:ext cx="7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" sz="1200" b="0" i="0" u="none" strike="noStrike" cap="none" normalizeH="0" baseline="0">
                    <a:ln>
                      <a:noFill/>
                    </a:ln>
                    <a:solidFill>
                      <a:srgbClr val="24211D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e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4" name="Группа 323"/>
            <p:cNvGrpSpPr/>
            <p:nvPr/>
          </p:nvGrpSpPr>
          <p:grpSpPr>
            <a:xfrm>
              <a:off x="672530" y="1988840"/>
              <a:ext cx="9024677" cy="3817404"/>
              <a:chOff x="643131" y="1988840"/>
              <a:chExt cx="9024677" cy="3817404"/>
            </a:xfrm>
          </p:grpSpPr>
          <p:sp>
            <p:nvSpPr>
              <p:cNvPr id="325" name="Oval 150"/>
              <p:cNvSpPr>
                <a:spLocks noChangeArrowheads="1"/>
              </p:cNvSpPr>
              <p:nvPr/>
            </p:nvSpPr>
            <p:spPr bwMode="auto">
              <a:xfrm>
                <a:off x="4281871" y="4649138"/>
                <a:ext cx="88303" cy="88303"/>
              </a:xfrm>
              <a:prstGeom prst="ellipse">
                <a:avLst/>
              </a:prstGeom>
              <a:solidFill>
                <a:srgbClr val="FFFFFF"/>
              </a:solidFill>
              <a:ln w="9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26" name="Oval 150"/>
              <p:cNvSpPr>
                <a:spLocks noChangeArrowheads="1"/>
              </p:cNvSpPr>
              <p:nvPr/>
            </p:nvSpPr>
            <p:spPr bwMode="auto">
              <a:xfrm>
                <a:off x="1885455" y="3759668"/>
                <a:ext cx="78821" cy="76654"/>
              </a:xfrm>
              <a:prstGeom prst="ellipse">
                <a:avLst/>
              </a:prstGeom>
              <a:solidFill>
                <a:srgbClr val="FFFFFF"/>
              </a:solidFill>
              <a:ln w="9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28" name="Oval 150"/>
              <p:cNvSpPr>
                <a:spLocks noChangeArrowheads="1"/>
              </p:cNvSpPr>
              <p:nvPr/>
            </p:nvSpPr>
            <p:spPr bwMode="auto">
              <a:xfrm>
                <a:off x="8238687" y="5717941"/>
                <a:ext cx="88303" cy="88303"/>
              </a:xfrm>
              <a:prstGeom prst="ellipse">
                <a:avLst/>
              </a:prstGeom>
              <a:solidFill>
                <a:srgbClr val="FFFFFF"/>
              </a:solidFill>
              <a:ln w="9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29" name="Oval 150"/>
              <p:cNvSpPr>
                <a:spLocks noChangeArrowheads="1"/>
              </p:cNvSpPr>
              <p:nvPr/>
            </p:nvSpPr>
            <p:spPr bwMode="auto">
              <a:xfrm>
                <a:off x="4296436" y="4668197"/>
                <a:ext cx="88303" cy="88303"/>
              </a:xfrm>
              <a:prstGeom prst="ellipse">
                <a:avLst/>
              </a:prstGeom>
              <a:solidFill>
                <a:srgbClr val="FFFFFF"/>
              </a:solidFill>
              <a:ln w="9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5613" indent="-25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2813" indent="-539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0013" indent="-825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7213" indent="-111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"/>
              </a:p>
            </p:txBody>
          </p:sp>
          <p:sp>
            <p:nvSpPr>
              <p:cNvPr id="330" name="Прямоугольник 329"/>
              <p:cNvSpPr/>
              <p:nvPr/>
            </p:nvSpPr>
            <p:spPr>
              <a:xfrm>
                <a:off x="825985" y="1988840"/>
                <a:ext cx="814647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Krasnoznamensk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1" name="Прямоугольник 330"/>
              <p:cNvSpPr/>
              <p:nvPr/>
            </p:nvSpPr>
            <p:spPr>
              <a:xfrm>
                <a:off x="1496181" y="2245633"/>
                <a:ext cx="522900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Izborsk</a:t>
                </a:r>
                <a:r>
                  <a:rPr lang="en" sz="600" b="0" i="0" u="none">
                    <a:solidFill>
                      <a:srgbClr val="FF0000"/>
                    </a:solidFill>
                  </a:rPr>
                  <a:t> 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2" name="Прямоугольник 331"/>
              <p:cNvSpPr/>
              <p:nvPr/>
            </p:nvSpPr>
            <p:spPr>
              <a:xfrm>
                <a:off x="759745" y="2867784"/>
                <a:ext cx="950901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Dorogobuzhskaya CHP </a:t>
                </a:r>
              </a:p>
            </p:txBody>
          </p:sp>
          <p:sp>
            <p:nvSpPr>
              <p:cNvPr id="333" name="Прямоугольник 332"/>
              <p:cNvSpPr/>
              <p:nvPr/>
            </p:nvSpPr>
            <p:spPr>
              <a:xfrm>
                <a:off x="1199486" y="3100318"/>
                <a:ext cx="44114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Kaluga</a:t>
                </a:r>
              </a:p>
            </p:txBody>
          </p:sp>
          <p:sp>
            <p:nvSpPr>
              <p:cNvPr id="335" name="Прямоугольник 334"/>
              <p:cNvSpPr/>
              <p:nvPr/>
            </p:nvSpPr>
            <p:spPr>
              <a:xfrm>
                <a:off x="1186025" y="2963044"/>
                <a:ext cx="814647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Moscow UGS</a:t>
                </a:r>
              </a:p>
            </p:txBody>
          </p:sp>
          <p:sp>
            <p:nvSpPr>
              <p:cNvPr id="336" name="Прямоугольник 335"/>
              <p:cNvSpPr/>
              <p:nvPr/>
            </p:nvSpPr>
            <p:spPr>
              <a:xfrm>
                <a:off x="1784648" y="2884294"/>
                <a:ext cx="52610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Rybinsk</a:t>
                </a:r>
              </a:p>
            </p:txBody>
          </p:sp>
          <p:sp>
            <p:nvSpPr>
              <p:cNvPr id="337" name="Прямоугольник 336"/>
              <p:cNvSpPr/>
              <p:nvPr/>
            </p:nvSpPr>
            <p:spPr>
              <a:xfrm>
                <a:off x="2196835" y="2956302"/>
                <a:ext cx="1099981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CS Novoprivodninskaya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8" name="Прямоугольник 337"/>
              <p:cNvSpPr/>
              <p:nvPr/>
            </p:nvSpPr>
            <p:spPr>
              <a:xfrm>
                <a:off x="1691812" y="2780928"/>
                <a:ext cx="740908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CS Nyuksenitsa</a:t>
                </a:r>
              </a:p>
            </p:txBody>
          </p:sp>
          <p:sp>
            <p:nvSpPr>
              <p:cNvPr id="340" name="Прямоугольник 339"/>
              <p:cNvSpPr/>
              <p:nvPr/>
            </p:nvSpPr>
            <p:spPr>
              <a:xfrm>
                <a:off x="2144688" y="2852936"/>
                <a:ext cx="758541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CS Yubileinaya</a:t>
                </a:r>
              </a:p>
            </p:txBody>
          </p:sp>
          <p:sp>
            <p:nvSpPr>
              <p:cNvPr id="341" name="Прямоугольник 340"/>
              <p:cNvSpPr/>
              <p:nvPr/>
            </p:nvSpPr>
            <p:spPr>
              <a:xfrm>
                <a:off x="1856656" y="2708920"/>
                <a:ext cx="505267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Vologda</a:t>
                </a:r>
              </a:p>
            </p:txBody>
          </p:sp>
          <p:sp>
            <p:nvSpPr>
              <p:cNvPr id="342" name="Прямоугольник 341"/>
              <p:cNvSpPr/>
              <p:nvPr/>
            </p:nvSpPr>
            <p:spPr>
              <a:xfrm>
                <a:off x="1827281" y="2996952"/>
                <a:ext cx="62709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Tutaev</a:t>
                </a:r>
                <a:r>
                  <a:rPr lang="en" sz="600" b="0" i="0" u="none">
                    <a:solidFill>
                      <a:srgbClr val="FF0000"/>
                    </a:solidFill>
                  </a:rPr>
                  <a:t> </a:t>
                </a:r>
              </a:p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CCPP-CHP-52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3" name="Прямоугольник 342"/>
              <p:cNvSpPr/>
              <p:nvPr/>
            </p:nvSpPr>
            <p:spPr>
              <a:xfrm>
                <a:off x="1424608" y="3258696"/>
                <a:ext cx="540533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Ivanovo</a:t>
                </a:r>
                <a:r>
                  <a:rPr lang="en" sz="600" b="0" i="0" u="none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344" name="Прямоугольник 343"/>
              <p:cNvSpPr/>
              <p:nvPr/>
            </p:nvSpPr>
            <p:spPr>
              <a:xfrm>
                <a:off x="1640632" y="3501008"/>
                <a:ext cx="538930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Kasimov</a:t>
                </a:r>
                <a:r>
                  <a:rPr lang="en" sz="600" b="0" i="0" u="none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345" name="Прямоугольник 344"/>
              <p:cNvSpPr/>
              <p:nvPr/>
            </p:nvSpPr>
            <p:spPr>
              <a:xfrm>
                <a:off x="1818556" y="3186688"/>
                <a:ext cx="696024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Gavrilov-Yam</a:t>
                </a:r>
              </a:p>
            </p:txBody>
          </p:sp>
          <p:sp>
            <p:nvSpPr>
              <p:cNvPr id="346" name="Прямоугольник 345"/>
              <p:cNvSpPr/>
              <p:nvPr/>
            </p:nvSpPr>
            <p:spPr>
              <a:xfrm>
                <a:off x="996596" y="3759668"/>
                <a:ext cx="676788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Mikhailovka</a:t>
                </a:r>
                <a:r>
                  <a:rPr lang="en" sz="600" b="0" i="0" u="none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347" name="Прямоугольник 346"/>
              <p:cNvSpPr/>
              <p:nvPr/>
            </p:nvSpPr>
            <p:spPr>
              <a:xfrm>
                <a:off x="1753128" y="3758454"/>
                <a:ext cx="566181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Yavasskaya</a:t>
                </a:r>
                <a:r>
                  <a:rPr lang="en" sz="600" b="0" i="0" u="none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348" name="Прямоугольник 347"/>
              <p:cNvSpPr/>
              <p:nvPr/>
            </p:nvSpPr>
            <p:spPr>
              <a:xfrm>
                <a:off x="643131" y="4192226"/>
                <a:ext cx="482824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Salsk</a:t>
                </a:r>
                <a:r>
                  <a:rPr lang="en" sz="600" b="0" i="0" u="none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349" name="Прямоугольник 348"/>
              <p:cNvSpPr/>
              <p:nvPr/>
            </p:nvSpPr>
            <p:spPr>
              <a:xfrm>
                <a:off x="663504" y="4600956"/>
                <a:ext cx="652743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Stavropol</a:t>
                </a:r>
              </a:p>
            </p:txBody>
          </p:sp>
          <p:sp>
            <p:nvSpPr>
              <p:cNvPr id="350" name="Прямоугольник 349"/>
              <p:cNvSpPr/>
              <p:nvPr/>
            </p:nvSpPr>
            <p:spPr>
              <a:xfrm>
                <a:off x="3469123" y="4686164"/>
                <a:ext cx="383438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Omsk</a:t>
                </a:r>
              </a:p>
            </p:txBody>
          </p:sp>
          <p:sp>
            <p:nvSpPr>
              <p:cNvPr id="351" name="Прямоугольник 350"/>
              <p:cNvSpPr/>
              <p:nvPr/>
            </p:nvSpPr>
            <p:spPr>
              <a:xfrm>
                <a:off x="2271500" y="3972449"/>
                <a:ext cx="970137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CS Nizhneturinskaya</a:t>
                </a:r>
                <a:r>
                  <a:rPr lang="en" sz="600" b="0" i="0" u="none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352" name="Прямоугольник 351"/>
              <p:cNvSpPr/>
              <p:nvPr/>
            </p:nvSpPr>
            <p:spPr>
              <a:xfrm>
                <a:off x="2735832" y="4133357"/>
                <a:ext cx="720069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CS Lyalinskaya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3" name="Прямоугольник 352"/>
              <p:cNvSpPr/>
              <p:nvPr/>
            </p:nvSpPr>
            <p:spPr>
              <a:xfrm>
                <a:off x="2973656" y="3501008"/>
                <a:ext cx="683200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Kamennoe field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4" name="Прямоугольник 353"/>
              <p:cNvSpPr/>
              <p:nvPr/>
            </p:nvSpPr>
            <p:spPr>
              <a:xfrm>
                <a:off x="3656856" y="4581128"/>
                <a:ext cx="843501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Tailakovskoe field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5" name="Прямоугольник 354"/>
              <p:cNvSpPr/>
              <p:nvPr/>
            </p:nvSpPr>
            <p:spPr>
              <a:xfrm>
                <a:off x="3885840" y="4033280"/>
                <a:ext cx="444352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Surgut</a:t>
                </a:r>
              </a:p>
            </p:txBody>
          </p:sp>
          <p:sp>
            <p:nvSpPr>
              <p:cNvPr id="356" name="Прямоугольник 355"/>
              <p:cNvSpPr/>
              <p:nvPr/>
            </p:nvSpPr>
            <p:spPr>
              <a:xfrm>
                <a:off x="4054561" y="4457135"/>
                <a:ext cx="891591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Igolsko-Talovoe</a:t>
                </a:r>
              </a:p>
            </p:txBody>
          </p:sp>
          <p:sp>
            <p:nvSpPr>
              <p:cNvPr id="357" name="Прямоугольник 356"/>
              <p:cNvSpPr/>
              <p:nvPr/>
            </p:nvSpPr>
            <p:spPr>
              <a:xfrm>
                <a:off x="3673151" y="3501008"/>
                <a:ext cx="559769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Pestsovoe</a:t>
                </a:r>
              </a:p>
            </p:txBody>
          </p:sp>
          <p:sp>
            <p:nvSpPr>
              <p:cNvPr id="358" name="Прямоугольник 357"/>
              <p:cNvSpPr/>
              <p:nvPr/>
            </p:nvSpPr>
            <p:spPr>
              <a:xfrm>
                <a:off x="3080792" y="3316342"/>
                <a:ext cx="646331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Pelymskaya</a:t>
                </a:r>
                <a:r>
                  <a:rPr lang="en" sz="600" b="0" i="0" u="none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359" name="Прямоугольник 358"/>
              <p:cNvSpPr/>
              <p:nvPr/>
            </p:nvSpPr>
            <p:spPr>
              <a:xfrm>
                <a:off x="4317509" y="4684494"/>
                <a:ext cx="851515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Dvurechenskoe field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0" name="Прямоугольник 359"/>
              <p:cNvSpPr/>
              <p:nvPr/>
            </p:nvSpPr>
            <p:spPr>
              <a:xfrm>
                <a:off x="4088904" y="3316342"/>
                <a:ext cx="585417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Yurkharovo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3578208" y="3200393"/>
                <a:ext cx="930063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Nizhne-Shapkinskoe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3606343" y="3059083"/>
                <a:ext cx="498855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Harvuta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3" name="Прямоугольник 362"/>
              <p:cNvSpPr/>
              <p:nvPr/>
            </p:nvSpPr>
            <p:spPr>
              <a:xfrm>
                <a:off x="3039264" y="3038480"/>
                <a:ext cx="716863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Usinsk GPP</a:t>
                </a:r>
              </a:p>
            </p:txBody>
          </p:sp>
          <p:sp>
            <p:nvSpPr>
              <p:cNvPr id="364" name="Прямоугольник 363"/>
              <p:cNvSpPr/>
              <p:nvPr/>
            </p:nvSpPr>
            <p:spPr>
              <a:xfrm>
                <a:off x="3388663" y="2942610"/>
                <a:ext cx="617477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CS Kharyaga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5" name="Прямоугольник 364"/>
              <p:cNvSpPr/>
              <p:nvPr/>
            </p:nvSpPr>
            <p:spPr>
              <a:xfrm>
                <a:off x="3207809" y="2657449"/>
                <a:ext cx="601447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Naryan-Mar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6" name="Прямоугольник 365"/>
              <p:cNvSpPr/>
              <p:nvPr/>
            </p:nvSpPr>
            <p:spPr>
              <a:xfrm>
                <a:off x="2329274" y="2708920"/>
                <a:ext cx="1048685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CS Novosidorinskaya</a:t>
                </a:r>
                <a:endParaRPr lang="en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7" name="Прямоугольник 366"/>
              <p:cNvSpPr/>
              <p:nvPr/>
            </p:nvSpPr>
            <p:spPr>
              <a:xfrm>
                <a:off x="8337376" y="4290676"/>
                <a:ext cx="779381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OC Rosneft</a:t>
                </a:r>
              </a:p>
            </p:txBody>
          </p:sp>
          <p:sp>
            <p:nvSpPr>
              <p:cNvPr id="368" name="Прямоугольник 367"/>
              <p:cNvSpPr/>
              <p:nvPr/>
            </p:nvSpPr>
            <p:spPr>
              <a:xfrm>
                <a:off x="8553400" y="4509120"/>
                <a:ext cx="1114408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" sz="600" b="1" i="0" u="none">
                    <a:solidFill>
                      <a:srgbClr val="FF0000"/>
                    </a:solidFill>
                  </a:rPr>
                  <a:t>Yuzhno-Sakhalinskaya CHPP</a:t>
                </a:r>
              </a:p>
            </p:txBody>
          </p:sp>
        </p:grpSp>
      </p:grp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090738" y="44624"/>
            <a:ext cx="7489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8" tIns="49309" rIns="98618" bIns="49309" anchor="ctr"/>
          <a:lstStyle/>
          <a:p>
            <a:pPr algn="r" rtl="0" eaLnBrk="0" hangingPunct="0"/>
            <a:r>
              <a:rPr lang="en" sz="1600" b="1" i="0" u="none" dirty="0">
                <a:solidFill>
                  <a:srgbClr val="0000CC"/>
                </a:solidFill>
              </a:rPr>
              <a:t>AUTOMATIC MONITORING </a:t>
            </a:r>
            <a:r>
              <a:rPr lang="en" sz="1600" b="1" i="0" u="none" dirty="0" smtClean="0">
                <a:solidFill>
                  <a:srgbClr val="0000CC"/>
                </a:solidFill>
              </a:rPr>
              <a:t>SYSTEM OPERATION</a:t>
            </a:r>
            <a:endParaRPr lang="en" dirty="0">
              <a:solidFill>
                <a:srgbClr val="0000CC"/>
              </a:solidFill>
              <a:latin typeface="FreeSetCTT"/>
            </a:endParaRPr>
          </a:p>
        </p:txBody>
      </p:sp>
      <p:sp>
        <p:nvSpPr>
          <p:cNvPr id="19462" name="Text Box 89"/>
          <p:cNvSpPr txBox="1">
            <a:spLocks noChangeArrowheads="1"/>
          </p:cNvSpPr>
          <p:nvPr/>
        </p:nvSpPr>
        <p:spPr bwMode="auto">
          <a:xfrm>
            <a:off x="508679" y="5217483"/>
            <a:ext cx="8981396" cy="109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" sz="1050" b="1" i="0" u="none" dirty="0" smtClean="0">
                <a:solidFill>
                  <a:srgbClr val="0000CC"/>
                </a:solidFill>
              </a:rPr>
              <a:t>TASKS </a:t>
            </a:r>
            <a:endParaRPr lang="en" sz="1050" b="1" dirty="0">
              <a:solidFill>
                <a:srgbClr val="0000CC"/>
              </a:solidFill>
            </a:endParaRPr>
          </a:p>
          <a:p>
            <a:pPr algn="just" rt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" sz="1200" b="1" i="0" u="none" dirty="0"/>
              <a:t>Increase in </a:t>
            </a:r>
            <a:r>
              <a:rPr lang="en" sz="1200" b="1" i="0" u="none" dirty="0" smtClean="0"/>
              <a:t>rapidness and </a:t>
            </a:r>
            <a:r>
              <a:rPr lang="en" sz="1200" b="1" i="0" u="none" dirty="0"/>
              <a:t>efficiency of service and repair works on </a:t>
            </a:r>
            <a:r>
              <a:rPr lang="en" sz="1200" b="1" i="0" u="none" dirty="0" smtClean="0"/>
              <a:t>equipment. </a:t>
            </a:r>
            <a:endParaRPr lang="en" sz="1200" b="1" i="0" u="none" dirty="0"/>
          </a:p>
          <a:p>
            <a:pPr algn="just" rtl="0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" sz="1200" b="1" i="0" u="none" dirty="0"/>
              <a:t> Development of centralized service and repair system for gas compressor and power generating </a:t>
            </a:r>
            <a:r>
              <a:rPr lang="en" sz="1200" b="1" i="0" u="none" dirty="0" smtClean="0"/>
              <a:t>equipment.</a:t>
            </a:r>
            <a:endParaRPr lang="en" sz="1200" b="1" i="0" u="none" dirty="0"/>
          </a:p>
          <a:p>
            <a:pPr algn="just" rtl="0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" sz="1200" b="1" i="0" u="none" dirty="0"/>
              <a:t> Creation of long-term mutually beneficial </a:t>
            </a:r>
            <a:r>
              <a:rPr lang="en" sz="1200" b="1" i="0" u="none" dirty="0" smtClean="0"/>
              <a:t>cooperation with customers.</a:t>
            </a:r>
            <a:endParaRPr lang="en" sz="1200" b="1" dirty="0"/>
          </a:p>
          <a:p>
            <a:pPr algn="just" rtl="0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" sz="1200" b="1" i="0" u="none" dirty="0"/>
              <a:t> Creation of </a:t>
            </a:r>
            <a:r>
              <a:rPr lang="en" sz="1200" b="1" i="0" u="none" dirty="0" smtClean="0"/>
              <a:t>replacement </a:t>
            </a:r>
            <a:r>
              <a:rPr lang="en" sz="1200" b="1" i="0" u="none" dirty="0"/>
              <a:t>stock for </a:t>
            </a:r>
            <a:r>
              <a:rPr lang="en" sz="1200" b="1" i="0" u="none" dirty="0" smtClean="0"/>
              <a:t>engines </a:t>
            </a:r>
            <a:r>
              <a:rPr lang="en" sz="1200" b="1" i="0" u="none" dirty="0"/>
              <a:t>and constant level stock of spare parts.</a:t>
            </a:r>
          </a:p>
        </p:txBody>
      </p:sp>
      <p:sp>
        <p:nvSpPr>
          <p:cNvPr id="19463" name="AutoShape 3719"/>
          <p:cNvSpPr>
            <a:spLocks noChangeAspect="1" noChangeArrowheads="1"/>
          </p:cNvSpPr>
          <p:nvPr/>
        </p:nvSpPr>
        <p:spPr bwMode="auto">
          <a:xfrm>
            <a:off x="1060450" y="776288"/>
            <a:ext cx="7348538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" dirty="0"/>
          </a:p>
        </p:txBody>
      </p:sp>
      <p:sp>
        <p:nvSpPr>
          <p:cNvPr id="19474" name="TextBox 28"/>
          <p:cNvSpPr txBox="1">
            <a:spLocks noChangeArrowheads="1"/>
          </p:cNvSpPr>
          <p:nvPr/>
        </p:nvSpPr>
        <p:spPr bwMode="auto">
          <a:xfrm>
            <a:off x="4368800" y="671513"/>
            <a:ext cx="6207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" sz="900" b="0" i="0" u="none"/>
              <a:t>Satellite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28464" y="716831"/>
            <a:ext cx="9410680" cy="4522899"/>
            <a:chOff x="128464" y="716831"/>
            <a:chExt cx="9410680" cy="4522899"/>
          </a:xfrm>
        </p:grpSpPr>
        <p:sp>
          <p:nvSpPr>
            <p:cNvPr id="19459" name="Text Box 224"/>
            <p:cNvSpPr txBox="1">
              <a:spLocks noChangeArrowheads="1"/>
            </p:cNvSpPr>
            <p:nvPr/>
          </p:nvSpPr>
          <p:spPr bwMode="auto">
            <a:xfrm>
              <a:off x="6074202" y="716831"/>
              <a:ext cx="346494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" sz="1200" b="0" i="0" u="none" dirty="0" smtClean="0"/>
                <a:t>-</a:t>
              </a:r>
              <a:r>
                <a:rPr lang="en" sz="1200" b="1" i="0" u="none" dirty="0" smtClean="0"/>
                <a:t>Company </a:t>
              </a:r>
              <a:r>
                <a:rPr lang="en" sz="1200" b="1" i="0" u="none" dirty="0"/>
                <a:t>runs the Customer </a:t>
              </a:r>
              <a:r>
                <a:rPr lang="en" sz="1200" b="1" dirty="0"/>
                <a:t>on-line </a:t>
              </a:r>
              <a:r>
                <a:rPr lang="en" sz="1200" b="1" dirty="0" smtClean="0"/>
                <a:t>monitoring support </a:t>
              </a:r>
              <a:r>
                <a:rPr lang="en" sz="1200" b="1" i="0" u="none" dirty="0" smtClean="0"/>
                <a:t>Centre.   </a:t>
              </a:r>
              <a:endParaRPr lang="en" sz="1200" b="1" i="0" u="none" dirty="0"/>
            </a:p>
            <a:p>
              <a:pPr algn="just" rtl="0" eaLnBrk="1" hangingPunct="1">
                <a:spcBef>
                  <a:spcPct val="50000"/>
                </a:spcBef>
              </a:pPr>
              <a:r>
                <a:rPr lang="en" sz="1200" b="0" i="0" u="none" dirty="0" smtClean="0"/>
                <a:t>-</a:t>
              </a:r>
              <a:r>
                <a:rPr lang="en" sz="1200" b="1" i="0" u="none" dirty="0" smtClean="0"/>
                <a:t>When </a:t>
              </a:r>
              <a:r>
                <a:rPr lang="en" sz="1200" b="1" i="0" u="none" dirty="0"/>
                <a:t>large-volume regional orders are in place, Saturn – Gas Turbines </a:t>
              </a:r>
              <a:r>
                <a:rPr lang="en" sz="1200" b="1" i="0" u="none" dirty="0" smtClean="0"/>
                <a:t>organizes </a:t>
              </a:r>
              <a:r>
                <a:rPr lang="en" sz="1200" b="1" i="0" u="none" dirty="0"/>
                <a:t>local service centre.  </a:t>
              </a:r>
            </a:p>
          </p:txBody>
        </p:sp>
        <p:sp>
          <p:nvSpPr>
            <p:cNvPr id="3" name="Двойная стрелка влево/вправо 2"/>
            <p:cNvSpPr/>
            <p:nvPr/>
          </p:nvSpPr>
          <p:spPr>
            <a:xfrm>
              <a:off x="3267571" y="1664097"/>
              <a:ext cx="2549525" cy="612775"/>
            </a:xfrm>
            <a:prstGeom prst="leftRight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rtl="0">
                <a:defRPr/>
              </a:pPr>
              <a:endParaRPr lang="en" dirty="0"/>
            </a:p>
          </p:txBody>
        </p:sp>
        <p:sp>
          <p:nvSpPr>
            <p:cNvPr id="19465" name="TextBox 3"/>
            <p:cNvSpPr txBox="1">
              <a:spLocks noChangeArrowheads="1"/>
            </p:cNvSpPr>
            <p:nvPr/>
          </p:nvSpPr>
          <p:spPr bwMode="auto">
            <a:xfrm>
              <a:off x="3512840" y="1772816"/>
              <a:ext cx="20875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" sz="1100" b="0" i="0" u="none" dirty="0"/>
                <a:t>Unlimited</a:t>
              </a:r>
              <a:r>
                <a:rPr lang="en" sz="1600" b="0" i="0" u="none" dirty="0"/>
                <a:t> </a:t>
              </a:r>
              <a:r>
                <a:rPr lang="en" sz="1100" b="0" i="0" u="none" dirty="0"/>
                <a:t>distance</a:t>
              </a:r>
              <a:endParaRPr lang="en" sz="1200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4016375" y="4292600"/>
              <a:ext cx="0" cy="385763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1404938" y="2195339"/>
              <a:ext cx="1387475" cy="9525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8" name="TextBox 22"/>
            <p:cNvSpPr txBox="1">
              <a:spLocks noChangeArrowheads="1"/>
            </p:cNvSpPr>
            <p:nvPr/>
          </p:nvSpPr>
          <p:spPr bwMode="auto">
            <a:xfrm>
              <a:off x="128464" y="2766765"/>
              <a:ext cx="10731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" sz="900" b="0" i="0" u="none"/>
                <a:t>Support Centre Engineer</a:t>
              </a:r>
              <a:endParaRPr lang="en" sz="1000" dirty="0"/>
            </a:p>
          </p:txBody>
        </p:sp>
        <p:sp>
          <p:nvSpPr>
            <p:cNvPr id="19469" name="TextBox 23"/>
            <p:cNvSpPr txBox="1">
              <a:spLocks noChangeArrowheads="1"/>
            </p:cNvSpPr>
            <p:nvPr/>
          </p:nvSpPr>
          <p:spPr bwMode="auto">
            <a:xfrm>
              <a:off x="5135563" y="2781300"/>
              <a:ext cx="1041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/>
              <a:r>
                <a:rPr lang="en" sz="900" b="0" i="0" u="none"/>
                <a:t>Video </a:t>
              </a:r>
            </a:p>
            <a:p>
              <a:pPr algn="ctr" rtl="0" eaLnBrk="1" hangingPunct="1"/>
              <a:r>
                <a:rPr lang="en" sz="900" b="0" i="0" u="none"/>
                <a:t>conference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70428" y="3573016"/>
              <a:ext cx="1146468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en" sz="600" b="0" i="0" u="none"/>
                <a:t>Monitoring unit parameters</a:t>
              </a:r>
            </a:p>
            <a:p>
              <a:pPr algn="l" rtl="0">
                <a:defRPr/>
              </a:pPr>
              <a:r>
                <a:rPr lang="en" sz="600" b="0" i="0" u="none"/>
                <a:t>via Internet</a:t>
              </a:r>
            </a:p>
            <a:p>
              <a:pPr marL="171450" indent="-171450" algn="l" rtl="0">
                <a:buFontTx/>
                <a:buChar char="-"/>
                <a:defRPr/>
              </a:pPr>
              <a:r>
                <a:rPr lang="en" sz="600" b="0" i="0" u="none"/>
                <a:t>E-mail </a:t>
              </a:r>
            </a:p>
            <a:p>
              <a:pPr marL="171450" indent="-171450" algn="l" rtl="0">
                <a:buFontTx/>
                <a:buChar char="-"/>
                <a:defRPr/>
              </a:pPr>
              <a:r>
                <a:rPr lang="en" sz="600" b="0" i="0" u="none"/>
                <a:t>Automated </a:t>
              </a:r>
            </a:p>
            <a:p>
              <a:pPr algn="l" rtl="0">
                <a:defRPr/>
              </a:pPr>
              <a:r>
                <a:rPr lang="en" sz="600" b="0" i="0" u="none"/>
                <a:t>     system of </a:t>
              </a:r>
            </a:p>
            <a:p>
              <a:pPr algn="l" rtl="0">
                <a:defRPr/>
              </a:pPr>
              <a:r>
                <a:rPr lang="en" sz="600" b="0" i="0" u="none"/>
                <a:t>     handling orders </a:t>
              </a:r>
            </a:p>
          </p:txBody>
        </p:sp>
        <p:sp>
          <p:nvSpPr>
            <p:cNvPr id="19471" name="TextBox 25"/>
            <p:cNvSpPr txBox="1">
              <a:spLocks noChangeArrowheads="1"/>
            </p:cNvSpPr>
            <p:nvPr/>
          </p:nvSpPr>
          <p:spPr bwMode="auto">
            <a:xfrm>
              <a:off x="4195399" y="3878263"/>
              <a:ext cx="1191352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/>
              <a:r>
                <a:rPr lang="en" sz="700" b="0" i="0" u="none" dirty="0"/>
                <a:t>Data base server  </a:t>
              </a:r>
            </a:p>
            <a:p>
              <a:pPr algn="ctr" rtl="0" eaLnBrk="1" hangingPunct="1"/>
              <a:r>
                <a:rPr lang="en" sz="700" b="0" i="0" u="none" dirty="0"/>
                <a:t>of customers’ calls,   </a:t>
              </a:r>
            </a:p>
            <a:p>
              <a:pPr algn="ctr" rtl="0" eaLnBrk="1" hangingPunct="1"/>
              <a:r>
                <a:rPr lang="en" sz="700" b="0" i="0" u="none" dirty="0"/>
                <a:t>and defects  </a:t>
              </a:r>
            </a:p>
          </p:txBody>
        </p:sp>
        <p:sp>
          <p:nvSpPr>
            <p:cNvPr id="19472" name="TextBox 26"/>
            <p:cNvSpPr txBox="1">
              <a:spLocks noChangeArrowheads="1"/>
            </p:cNvSpPr>
            <p:nvPr/>
          </p:nvSpPr>
          <p:spPr bwMode="auto">
            <a:xfrm>
              <a:off x="5535679" y="3558208"/>
              <a:ext cx="9380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/>
              <a:r>
                <a:rPr lang="en" sz="900" b="0" i="0" u="none"/>
                <a:t>Operational personnel</a:t>
              </a:r>
              <a:endParaRPr lang="en" sz="900" dirty="0"/>
            </a:p>
          </p:txBody>
        </p:sp>
        <p:sp>
          <p:nvSpPr>
            <p:cNvPr id="19473" name="TextBox 27"/>
            <p:cNvSpPr txBox="1">
              <a:spLocks noChangeArrowheads="1"/>
            </p:cNvSpPr>
            <p:nvPr/>
          </p:nvSpPr>
          <p:spPr bwMode="auto">
            <a:xfrm>
              <a:off x="6615113" y="2965450"/>
              <a:ext cx="1108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" sz="900" b="0" i="0" u="none"/>
                <a:t>Internet Server</a:t>
              </a:r>
            </a:p>
            <a:p>
              <a:pPr algn="l" rtl="0" eaLnBrk="1" hangingPunct="1"/>
              <a:endParaRPr lang="en" sz="900" dirty="0"/>
            </a:p>
          </p:txBody>
        </p:sp>
        <p:pic>
          <p:nvPicPr>
            <p:cNvPr id="19475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1857375"/>
              <a:ext cx="669925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Рисунок 12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2860675"/>
              <a:ext cx="431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Рисунок 12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175" y="3228975"/>
              <a:ext cx="482625" cy="48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Рисунок 12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828675"/>
              <a:ext cx="60483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Рисунок 12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192" y="4020260"/>
              <a:ext cx="315020" cy="26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Рисунок 12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825" y="2373313"/>
              <a:ext cx="471488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Рисунок 12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159125"/>
              <a:ext cx="334963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Рисунок 125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650" y="2435225"/>
              <a:ext cx="44450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Рисунок 12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663" y="1012825"/>
              <a:ext cx="14795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Рисунок 26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1050925"/>
              <a:ext cx="1477962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Рисунок 2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888" y="1844675"/>
              <a:ext cx="668337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Рисунок 2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530" y="2348880"/>
              <a:ext cx="318198" cy="38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7" name="Рисунок 27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560" y="2492896"/>
              <a:ext cx="395443" cy="39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Рисунок 27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73" y="2348880"/>
              <a:ext cx="343407" cy="46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9" name="TextBox 275"/>
            <p:cNvSpPr txBox="1">
              <a:spLocks noChangeArrowheads="1"/>
            </p:cNvSpPr>
            <p:nvPr/>
          </p:nvSpPr>
          <p:spPr bwMode="auto">
            <a:xfrm>
              <a:off x="1751013" y="3203575"/>
              <a:ext cx="1041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/>
              <a:r>
                <a:rPr lang="en" sz="900" b="0" i="0" u="none"/>
                <a:t>Video </a:t>
              </a:r>
            </a:p>
            <a:p>
              <a:pPr algn="ctr" rtl="0" eaLnBrk="1" hangingPunct="1"/>
              <a:r>
                <a:rPr lang="en" sz="900" b="0" i="0" u="none"/>
                <a:t>conference </a:t>
              </a:r>
            </a:p>
          </p:txBody>
        </p:sp>
        <p:pic>
          <p:nvPicPr>
            <p:cNvPr id="19490" name="Рисунок 2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082" y="4756500"/>
              <a:ext cx="479124" cy="4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Рисунок 27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238" y="4475342"/>
              <a:ext cx="212569" cy="28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2" name="TextBox 1260"/>
            <p:cNvSpPr txBox="1">
              <a:spLocks noChangeArrowheads="1"/>
            </p:cNvSpPr>
            <p:nvPr/>
          </p:nvSpPr>
          <p:spPr bwMode="auto">
            <a:xfrm>
              <a:off x="2559050" y="4781550"/>
              <a:ext cx="10255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" sz="900" b="0" i="0" u="none"/>
                <a:t>Company departments</a:t>
              </a:r>
            </a:p>
          </p:txBody>
        </p:sp>
        <p:cxnSp>
          <p:nvCxnSpPr>
            <p:cNvPr id="293" name="Прямая со стрелкой 292"/>
            <p:cNvCxnSpPr/>
            <p:nvPr/>
          </p:nvCxnSpPr>
          <p:spPr>
            <a:xfrm>
              <a:off x="2962275" y="2349500"/>
              <a:ext cx="0" cy="879475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Прямая со стрелкой 299"/>
            <p:cNvCxnSpPr/>
            <p:nvPr/>
          </p:nvCxnSpPr>
          <p:spPr>
            <a:xfrm flipH="1">
              <a:off x="1404938" y="2182813"/>
              <a:ext cx="17187" cy="59848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Прямая со стрелкой 310"/>
            <p:cNvCxnSpPr/>
            <p:nvPr/>
          </p:nvCxnSpPr>
          <p:spPr>
            <a:xfrm flipV="1">
              <a:off x="5656263" y="2127250"/>
              <a:ext cx="520700" cy="11113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Прямая со стрелкой 314"/>
            <p:cNvCxnSpPr/>
            <p:nvPr/>
          </p:nvCxnSpPr>
          <p:spPr>
            <a:xfrm>
              <a:off x="5665788" y="2127250"/>
              <a:ext cx="0" cy="31750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Прямая со стрелкой 316"/>
            <p:cNvCxnSpPr/>
            <p:nvPr/>
          </p:nvCxnSpPr>
          <p:spPr>
            <a:xfrm flipH="1">
              <a:off x="6465888" y="2117725"/>
              <a:ext cx="481012" cy="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Прямая со стрелкой 319"/>
            <p:cNvCxnSpPr>
              <a:endCxn id="19482" idx="0"/>
            </p:cNvCxnSpPr>
            <p:nvPr/>
          </p:nvCxnSpPr>
          <p:spPr>
            <a:xfrm>
              <a:off x="6943725" y="2127250"/>
              <a:ext cx="3175" cy="307975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я со стрелкой 321"/>
            <p:cNvCxnSpPr/>
            <p:nvPr/>
          </p:nvCxnSpPr>
          <p:spPr>
            <a:xfrm>
              <a:off x="2149475" y="2286000"/>
              <a:ext cx="0" cy="465138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 стрелкой 322"/>
            <p:cNvCxnSpPr/>
            <p:nvPr/>
          </p:nvCxnSpPr>
          <p:spPr>
            <a:xfrm>
              <a:off x="6315075" y="2362200"/>
              <a:ext cx="6350" cy="60325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Прямая со стрелкой 326"/>
            <p:cNvCxnSpPr/>
            <p:nvPr/>
          </p:nvCxnSpPr>
          <p:spPr>
            <a:xfrm>
              <a:off x="2149475" y="2286000"/>
              <a:ext cx="714375" cy="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 стрелкой 333"/>
            <p:cNvCxnSpPr/>
            <p:nvPr/>
          </p:nvCxnSpPr>
          <p:spPr>
            <a:xfrm flipH="1">
              <a:off x="3171825" y="3522663"/>
              <a:ext cx="844550" cy="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Прямая со стрелкой 338"/>
            <p:cNvCxnSpPr>
              <a:endCxn id="19479" idx="0"/>
            </p:cNvCxnSpPr>
            <p:nvPr/>
          </p:nvCxnSpPr>
          <p:spPr>
            <a:xfrm flipH="1">
              <a:off x="4006702" y="3513138"/>
              <a:ext cx="10320" cy="507122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Номер слайда 3"/>
          <p:cNvSpPr txBox="1">
            <a:spLocks/>
          </p:cNvSpPr>
          <p:nvPr/>
        </p:nvSpPr>
        <p:spPr>
          <a:xfrm>
            <a:off x="0" y="6500813"/>
            <a:ext cx="3810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4C2AFFC5-BAB7-40CE-82A9-B1EFAA35FF62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l" rtl="0">
                <a:defRPr/>
              </a:pPr>
              <a:t>18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5727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325" y="721792"/>
            <a:ext cx="1619250" cy="239553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09700" y="188640"/>
            <a:ext cx="807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r>
              <a:rPr lang="en" sz="1600" b="1" i="0" u="none">
                <a:solidFill>
                  <a:srgbClr val="0000CC"/>
                </a:solidFill>
              </a:rPr>
              <a:t>QUALITY POLICY</a:t>
            </a: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0" y="6500813"/>
            <a:ext cx="3810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47A849D1-230B-46BD-8797-5759014BC481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l" rtl="0">
                <a:defRPr/>
              </a:pPr>
              <a:t>19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4808538" y="4856163"/>
            <a:ext cx="31257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>
              <a:lnSpc>
                <a:spcPct val="115000"/>
              </a:lnSpc>
            </a:pPr>
            <a:endParaRPr lang="en" sz="1200" dirty="0">
              <a:solidFill>
                <a:srgbClr val="000000"/>
              </a:solidFill>
            </a:endParaRPr>
          </a:p>
        </p:txBody>
      </p:sp>
      <p:pic>
        <p:nvPicPr>
          <p:cNvPr id="20486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692150"/>
            <a:ext cx="1624012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88" y="1869554"/>
            <a:ext cx="1765300" cy="2495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"/>
          <a:stretch>
            <a:fillRect/>
          </a:stretch>
        </p:blipFill>
        <p:spPr bwMode="auto">
          <a:xfrm>
            <a:off x="704528" y="1700808"/>
            <a:ext cx="1673225" cy="2408238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16" descr="D:\Награды\Лучшее предприятие 2010 год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2956024"/>
            <a:ext cx="16859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2648744" y="620688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400" b="1" i="0" u="none" dirty="0" smtClean="0">
                <a:solidFill>
                  <a:srgbClr val="000099"/>
                </a:solidFill>
              </a:rPr>
              <a:t>Delivery </a:t>
            </a:r>
            <a:r>
              <a:rPr lang="en" sz="1400" b="1" i="0" u="none" dirty="0">
                <a:solidFill>
                  <a:srgbClr val="000099"/>
                </a:solidFill>
              </a:rPr>
              <a:t>of high quality products </a:t>
            </a:r>
            <a:r>
              <a:rPr lang="en" sz="1400" b="1" i="0" u="none" dirty="0" smtClean="0">
                <a:solidFill>
                  <a:srgbClr val="000099"/>
                </a:solidFill>
              </a:rPr>
              <a:t>meets </a:t>
            </a:r>
            <a:r>
              <a:rPr lang="en" sz="1400" b="1" i="0" u="none" dirty="0">
                <a:solidFill>
                  <a:srgbClr val="000099"/>
                </a:solidFill>
              </a:rPr>
              <a:t>both market requirements and customer needs</a:t>
            </a:r>
          </a:p>
        </p:txBody>
      </p:sp>
      <p:sp>
        <p:nvSpPr>
          <p:cNvPr id="20491" name="Прямоугольник 21"/>
          <p:cNvSpPr>
            <a:spLocks noChangeArrowheads="1"/>
          </p:cNvSpPr>
          <p:nvPr/>
        </p:nvSpPr>
        <p:spPr bwMode="auto">
          <a:xfrm>
            <a:off x="3008784" y="1124744"/>
            <a:ext cx="41044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32000" algn="just"/>
            <a:r>
              <a:rPr lang="en" sz="1200" b="0" i="0" u="none" dirty="0">
                <a:solidFill>
                  <a:srgbClr val="000000"/>
                </a:solidFill>
              </a:rPr>
              <a:t>In 2010 Saturn – Gas Turbines received Quality Management System </a:t>
            </a:r>
            <a:r>
              <a:rPr lang="en" sz="1200" b="0" i="0" u="none" dirty="0" smtClean="0">
                <a:solidFill>
                  <a:srgbClr val="000000"/>
                </a:solidFill>
              </a:rPr>
              <a:t>certificates which comply with </a:t>
            </a:r>
            <a:r>
              <a:rPr lang="en" sz="1200" b="0" i="0" u="none" dirty="0">
                <a:solidFill>
                  <a:srgbClr val="000000"/>
                </a:solidFill>
              </a:rPr>
              <a:t>ISO 9001:2008 and Russian quality standard GOST.R </a:t>
            </a:r>
            <a:r>
              <a:rPr lang="en" sz="1200" dirty="0">
                <a:solidFill>
                  <a:srgbClr val="000000"/>
                </a:solidFill>
              </a:rPr>
              <a:t>ISO 9011-2008 </a:t>
            </a:r>
            <a:r>
              <a:rPr lang="en" sz="1200" b="0" i="0" u="none" dirty="0" smtClean="0">
                <a:solidFill>
                  <a:srgbClr val="000000"/>
                </a:solidFill>
              </a:rPr>
              <a:t>requirements</a:t>
            </a:r>
            <a:r>
              <a:rPr lang="en" sz="1200" b="0" i="0" u="none" dirty="0">
                <a:solidFill>
                  <a:srgbClr val="000000"/>
                </a:solidFill>
              </a:rPr>
              <a:t>. </a:t>
            </a:r>
          </a:p>
          <a:p>
            <a:pPr indent="432000" algn="just" rtl="0"/>
            <a:endParaRPr lang="en" sz="1200" dirty="0">
              <a:solidFill>
                <a:srgbClr val="000000"/>
              </a:solidFill>
            </a:endParaRPr>
          </a:p>
          <a:p>
            <a:pPr indent="432000" algn="just"/>
            <a:r>
              <a:rPr lang="en" sz="1200" b="0" i="0" u="none" dirty="0" smtClean="0">
                <a:solidFill>
                  <a:srgbClr val="000000"/>
                </a:solidFill>
              </a:rPr>
              <a:t>SGT </a:t>
            </a:r>
            <a:r>
              <a:rPr lang="en" sz="1200" b="0" i="0" u="none" dirty="0">
                <a:solidFill>
                  <a:srgbClr val="000000"/>
                </a:solidFill>
              </a:rPr>
              <a:t>is a prize winner </a:t>
            </a:r>
            <a:r>
              <a:rPr lang="en" sz="1200" b="0" i="0" u="none" dirty="0" smtClean="0">
                <a:solidFill>
                  <a:srgbClr val="000000"/>
                </a:solidFill>
              </a:rPr>
              <a:t>of </a:t>
            </a:r>
            <a:r>
              <a:rPr lang="en" sz="1200" b="0" i="0" u="none" dirty="0">
                <a:solidFill>
                  <a:srgbClr val="000000"/>
                </a:solidFill>
              </a:rPr>
              <a:t>Yaroslavl </a:t>
            </a:r>
            <a:r>
              <a:rPr lang="en" sz="1200" dirty="0" smtClean="0">
                <a:solidFill>
                  <a:srgbClr val="000000"/>
                </a:solidFill>
              </a:rPr>
              <a:t>“Top </a:t>
            </a:r>
            <a:r>
              <a:rPr lang="en" sz="1200" dirty="0">
                <a:solidFill>
                  <a:srgbClr val="000000"/>
                </a:solidFill>
              </a:rPr>
              <a:t>Quality Assurance” </a:t>
            </a:r>
            <a:r>
              <a:rPr lang="en" sz="1200" dirty="0" smtClean="0">
                <a:solidFill>
                  <a:srgbClr val="000000"/>
                </a:solidFill>
              </a:rPr>
              <a:t>regional </a:t>
            </a:r>
            <a:r>
              <a:rPr lang="en" sz="1200" dirty="0">
                <a:solidFill>
                  <a:srgbClr val="000000"/>
                </a:solidFill>
              </a:rPr>
              <a:t>contest</a:t>
            </a:r>
            <a:r>
              <a:rPr lang="en" sz="1200" b="0" i="0" u="none" dirty="0">
                <a:solidFill>
                  <a:srgbClr val="000000"/>
                </a:solidFill>
              </a:rPr>
              <a:t>.</a:t>
            </a:r>
          </a:p>
          <a:p>
            <a:pPr indent="432000" algn="just" rtl="0"/>
            <a:endParaRPr lang="en" sz="1200" b="1" u="sng" dirty="0">
              <a:solidFill>
                <a:srgbClr val="000000"/>
              </a:solidFill>
            </a:endParaRPr>
          </a:p>
          <a:p>
            <a:pPr indent="432000" algn="just"/>
            <a:r>
              <a:rPr lang="en" sz="1200" b="0" i="0" u="none" dirty="0" smtClean="0">
                <a:solidFill>
                  <a:srgbClr val="000000"/>
                </a:solidFill>
              </a:rPr>
              <a:t>2009 - 2011 - </a:t>
            </a:r>
            <a:r>
              <a:rPr lang="en" sz="1200" dirty="0">
                <a:solidFill>
                  <a:srgbClr val="000000"/>
                </a:solidFill>
              </a:rPr>
              <a:t>f</a:t>
            </a:r>
            <a:r>
              <a:rPr lang="en" sz="1200" b="0" i="0" u="none" dirty="0" smtClean="0">
                <a:solidFill>
                  <a:srgbClr val="000000"/>
                </a:solidFill>
              </a:rPr>
              <a:t>or </a:t>
            </a:r>
            <a:r>
              <a:rPr lang="en" sz="1200" b="0" i="0" u="none" dirty="0">
                <a:solidFill>
                  <a:srgbClr val="000000"/>
                </a:solidFill>
              </a:rPr>
              <a:t>three years in a row </a:t>
            </a:r>
            <a:r>
              <a:rPr lang="en" sz="1200" b="0" i="0" u="none" dirty="0" smtClean="0">
                <a:solidFill>
                  <a:srgbClr val="000000"/>
                </a:solidFill>
              </a:rPr>
              <a:t>SGT has been awarded </a:t>
            </a:r>
            <a:r>
              <a:rPr lang="en" sz="1200" b="0" i="0" u="none" dirty="0" smtClean="0">
                <a:solidFill>
                  <a:srgbClr val="000000"/>
                </a:solidFill>
              </a:rPr>
              <a:t>“</a:t>
            </a:r>
            <a:r>
              <a:rPr lang="en" sz="1200" b="0" i="0" u="none" dirty="0">
                <a:solidFill>
                  <a:srgbClr val="000000"/>
                </a:solidFill>
              </a:rPr>
              <a:t>The best company of Yaroslavl </a:t>
            </a:r>
            <a:r>
              <a:rPr lang="en" sz="1200" b="0" i="0" u="none" dirty="0" smtClean="0">
                <a:solidFill>
                  <a:srgbClr val="000000"/>
                </a:solidFill>
              </a:rPr>
              <a:t>region” diploma.  </a:t>
            </a:r>
            <a:endParaRPr lang="en" sz="1200" b="0" i="0" u="none" dirty="0">
              <a:solidFill>
                <a:srgbClr val="000000"/>
              </a:solidFill>
            </a:endParaRPr>
          </a:p>
          <a:p>
            <a:pPr indent="432000" algn="just" rtl="0"/>
            <a:endParaRPr lang="en" sz="1200" dirty="0">
              <a:solidFill>
                <a:srgbClr val="000000"/>
              </a:solidFill>
            </a:endParaRPr>
          </a:p>
          <a:p>
            <a:pPr indent="432000" algn="just" rtl="0"/>
            <a:r>
              <a:rPr lang="en" sz="1200" b="0" i="0" u="none" dirty="0">
                <a:solidFill>
                  <a:srgbClr val="000000"/>
                </a:solidFill>
              </a:rPr>
              <a:t>In 2012 </a:t>
            </a:r>
            <a:r>
              <a:rPr lang="en" sz="1200" b="0" i="0" u="none" dirty="0" smtClean="0">
                <a:solidFill>
                  <a:srgbClr val="000000"/>
                </a:solidFill>
              </a:rPr>
              <a:t>SGT was succes</a:t>
            </a:r>
            <a:r>
              <a:rPr lang="en-US" sz="1200" dirty="0">
                <a:solidFill>
                  <a:srgbClr val="000000"/>
                </a:solidFill>
              </a:rPr>
              <a:t>s</a:t>
            </a:r>
            <a:r>
              <a:rPr lang="en" sz="1200" b="0" i="0" u="none" dirty="0" smtClean="0">
                <a:solidFill>
                  <a:srgbClr val="000000"/>
                </a:solidFill>
              </a:rPr>
              <a:t>fully certified for GAZPROM </a:t>
            </a:r>
            <a:r>
              <a:rPr lang="en" sz="1200" b="0" i="0" u="none" dirty="0">
                <a:solidFill>
                  <a:srgbClr val="000000"/>
                </a:solidFill>
              </a:rPr>
              <a:t>STO 9001-2006 </a:t>
            </a:r>
            <a:r>
              <a:rPr lang="en" sz="1200" b="0" i="0" u="none" dirty="0" smtClean="0">
                <a:solidFill>
                  <a:srgbClr val="000000"/>
                </a:solidFill>
              </a:rPr>
              <a:t>requirements.  </a:t>
            </a:r>
            <a:endParaRPr lang="en" sz="1200" b="0" i="0" u="none" dirty="0">
              <a:solidFill>
                <a:srgbClr val="000000"/>
              </a:solidFill>
            </a:endParaRPr>
          </a:p>
          <a:p>
            <a:pPr indent="432000" algn="just" rtl="0"/>
            <a:endParaRPr lang="en" sz="1200" dirty="0">
              <a:solidFill>
                <a:srgbClr val="000000"/>
              </a:solidFill>
            </a:endParaRPr>
          </a:p>
          <a:p>
            <a:pPr indent="432000" algn="just"/>
            <a:r>
              <a:rPr lang="en" sz="1200" b="0" i="0" u="none" dirty="0">
                <a:solidFill>
                  <a:srgbClr val="000000"/>
                </a:solidFill>
              </a:rPr>
              <a:t>In April, 2012 </a:t>
            </a:r>
            <a:r>
              <a:rPr lang="en" sz="1200" dirty="0" smtClean="0">
                <a:solidFill>
                  <a:srgbClr val="000000"/>
                </a:solidFill>
              </a:rPr>
              <a:t>for </a:t>
            </a:r>
            <a:r>
              <a:rPr lang="en" sz="1200" dirty="0">
                <a:solidFill>
                  <a:srgbClr val="000000"/>
                </a:solidFill>
              </a:rPr>
              <a:t>significant results in quality </a:t>
            </a:r>
            <a:r>
              <a:rPr lang="en" sz="1200" dirty="0" smtClean="0">
                <a:solidFill>
                  <a:srgbClr val="000000"/>
                </a:solidFill>
              </a:rPr>
              <a:t>achievements SGT </a:t>
            </a:r>
            <a:r>
              <a:rPr lang="en" sz="1200" dirty="0" smtClean="0">
                <a:solidFill>
                  <a:srgbClr val="000000"/>
                </a:solidFill>
              </a:rPr>
              <a:t>was </a:t>
            </a:r>
            <a:r>
              <a:rPr lang="en" sz="1200" dirty="0" smtClean="0">
                <a:solidFill>
                  <a:srgbClr val="000000"/>
                </a:solidFill>
              </a:rPr>
              <a:t>awarded </a:t>
            </a:r>
            <a:r>
              <a:rPr lang="en" sz="1200" dirty="0">
                <a:solidFill>
                  <a:srgbClr val="000000"/>
                </a:solidFill>
              </a:rPr>
              <a:t>with Government of Russian </a:t>
            </a:r>
            <a:r>
              <a:rPr lang="en" sz="1200" dirty="0" smtClean="0">
                <a:solidFill>
                  <a:srgbClr val="000000"/>
                </a:solidFill>
              </a:rPr>
              <a:t>Federation </a:t>
            </a:r>
            <a:r>
              <a:rPr lang="en" sz="1200" dirty="0" smtClean="0">
                <a:solidFill>
                  <a:srgbClr val="000000"/>
                </a:solidFill>
              </a:rPr>
              <a:t>diploma</a:t>
            </a:r>
            <a:r>
              <a:rPr lang="en" sz="1200" dirty="0" smtClean="0">
                <a:solidFill>
                  <a:srgbClr val="000000"/>
                </a:solidFill>
              </a:rPr>
              <a:t>. </a:t>
            </a:r>
            <a:endParaRPr lang="en" sz="1200" b="0" i="0" u="none" dirty="0">
              <a:solidFill>
                <a:srgbClr val="000000"/>
              </a:solidFill>
            </a:endParaRPr>
          </a:p>
          <a:p>
            <a:pPr indent="432000" algn="just" rtl="0"/>
            <a:endParaRPr lang="en" sz="1200" dirty="0" smtClean="0">
              <a:solidFill>
                <a:srgbClr val="000000"/>
              </a:solidFill>
            </a:endParaRPr>
          </a:p>
          <a:p>
            <a:pPr indent="432000" algn="just"/>
            <a:r>
              <a:rPr lang="en" sz="1200" b="0" i="0" u="none" dirty="0">
                <a:solidFill>
                  <a:srgbClr val="000000"/>
                </a:solidFill>
              </a:rPr>
              <a:t>On </a:t>
            </a:r>
            <a:r>
              <a:rPr lang="en" sz="1200" b="0" i="0" u="none" dirty="0" smtClean="0">
                <a:solidFill>
                  <a:srgbClr val="000000"/>
                </a:solidFill>
              </a:rPr>
              <a:t>Dec,06 2012</a:t>
            </a:r>
            <a:r>
              <a:rPr lang="en" sz="1200" b="0" i="0" u="none" dirty="0">
                <a:solidFill>
                  <a:srgbClr val="000000"/>
                </a:solidFill>
              </a:rPr>
              <a:t>, </a:t>
            </a:r>
            <a:r>
              <a:rPr lang="en" sz="1200" b="0" i="0" u="none" dirty="0" smtClean="0">
                <a:solidFill>
                  <a:srgbClr val="000000"/>
                </a:solidFill>
              </a:rPr>
              <a:t>SGT </a:t>
            </a:r>
            <a:r>
              <a:rPr lang="en" sz="1200" b="0" i="0" u="none" dirty="0"/>
              <a:t>was </a:t>
            </a:r>
            <a:r>
              <a:rPr lang="en" sz="1200" b="0" i="0" u="none"/>
              <a:t>declared </a:t>
            </a:r>
            <a:r>
              <a:rPr lang="en" sz="1200" b="0" i="0" u="none" smtClean="0"/>
              <a:t>a </a:t>
            </a:r>
            <a:r>
              <a:rPr lang="en" sz="1200" b="0" i="0" u="none" dirty="0"/>
              <a:t>winner of </a:t>
            </a:r>
            <a:r>
              <a:rPr lang="en" sz="1200" b="0" i="0" u="none" dirty="0" smtClean="0"/>
              <a:t>the </a:t>
            </a:r>
            <a:r>
              <a:rPr lang="en" sz="1200" dirty="0" smtClean="0"/>
              <a:t>Central </a:t>
            </a:r>
            <a:r>
              <a:rPr lang="en" sz="1200" dirty="0"/>
              <a:t>and Eastern European Countries </a:t>
            </a:r>
            <a:r>
              <a:rPr lang="en" sz="1200" dirty="0" smtClean="0"/>
              <a:t>8th </a:t>
            </a:r>
            <a:r>
              <a:rPr lang="en" sz="1200" dirty="0"/>
              <a:t>International </a:t>
            </a:r>
            <a:r>
              <a:rPr lang="en" sz="1200" dirty="0" smtClean="0"/>
              <a:t>Quality Competition. </a:t>
            </a:r>
            <a:endParaRPr lang="en" sz="1200" dirty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4653136"/>
            <a:ext cx="2176066" cy="158417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5311306"/>
            <a:ext cx="1058121" cy="100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\\gt-srv3\exchange\eremenko_sv\Quality management_files\150x212-images-stories-licenzii-sertifikati-diplomi-politika-kachestva-7-e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77" y="2819874"/>
            <a:ext cx="1650479" cy="233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4" y="3986212"/>
            <a:ext cx="16732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Working\РАЗНОЕ\дипломы и благ письма\EFQM\Logo_EFQM_R4E5_CMYK201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5435066"/>
            <a:ext cx="1592932" cy="8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Прямая соединительная линия 60"/>
          <p:cNvCxnSpPr/>
          <p:nvPr/>
        </p:nvCxnSpPr>
        <p:spPr bwMode="auto">
          <a:xfrm>
            <a:off x="5745088" y="3848998"/>
            <a:ext cx="0" cy="16668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 bwMode="auto">
          <a:xfrm>
            <a:off x="6249144" y="3848998"/>
            <a:ext cx="0" cy="16668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6753200" y="3848998"/>
            <a:ext cx="0" cy="16668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 bwMode="auto">
          <a:xfrm>
            <a:off x="7185248" y="3848998"/>
            <a:ext cx="0" cy="16668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>
            <a:off x="7761312" y="3848998"/>
            <a:ext cx="0" cy="16668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>
            <a:off x="8265368" y="3848998"/>
            <a:ext cx="0" cy="16668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 bwMode="auto">
          <a:xfrm>
            <a:off x="8769424" y="3848998"/>
            <a:ext cx="0" cy="16668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 bwMode="auto">
          <a:xfrm>
            <a:off x="9245487" y="3848998"/>
            <a:ext cx="0" cy="16668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 bwMode="auto">
          <a:xfrm>
            <a:off x="2558261" y="3844989"/>
            <a:ext cx="0" cy="292041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 bwMode="auto">
          <a:xfrm>
            <a:off x="4953000" y="1472734"/>
            <a:ext cx="0" cy="493836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8049343" y="1688758"/>
            <a:ext cx="1" cy="28803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 bwMode="auto">
          <a:xfrm rot="16200000">
            <a:off x="4875622" y="4693048"/>
            <a:ext cx="1727969" cy="384175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1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Aviadvigatel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 rot="16200000">
            <a:off x="8385559" y="4693270"/>
            <a:ext cx="1727969" cy="384175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1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 Engine Company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 rot="16200000">
            <a:off x="5362017" y="4692255"/>
            <a:ext cx="1727969" cy="385762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1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Klimov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 rot="16200000">
            <a:off x="6429277" y="4633327"/>
            <a:ext cx="1727969" cy="504056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b="0" i="0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Chernyshev Machine-Building Enterprise</a:t>
            </a:r>
            <a:endParaRPr lang="en" sz="1000" b="0" i="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 rot="16200000">
            <a:off x="7381085" y="4692477"/>
            <a:ext cx="1727969" cy="385762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1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NPO Saturn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 rot="16200000">
            <a:off x="7881927" y="4692477"/>
            <a:ext cx="1727969" cy="385762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1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UMPO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 rot="16200000">
            <a:off x="5865280" y="4693270"/>
            <a:ext cx="1727969" cy="384175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1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 rot="16200000">
            <a:off x="6909395" y="4729269"/>
            <a:ext cx="1727969" cy="312167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1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Kuznetsov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 bwMode="auto">
          <a:xfrm>
            <a:off x="1712640" y="1688758"/>
            <a:ext cx="6339548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 bwMode="auto">
          <a:xfrm>
            <a:off x="2646015" y="2868879"/>
            <a:ext cx="4539233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627580" y="185074"/>
            <a:ext cx="6005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" sz="1600" b="1" dirty="0">
                <a:solidFill>
                  <a:srgbClr val="0000CC"/>
                </a:solidFill>
              </a:rPr>
              <a:t>JSC SATURN – GAS TURBINES IN </a:t>
            </a:r>
            <a:r>
              <a:rPr lang="en" sz="1600" b="1" dirty="0" smtClean="0">
                <a:solidFill>
                  <a:srgbClr val="0000CC"/>
                </a:solidFill>
              </a:rPr>
              <a:t>ROSTEC </a:t>
            </a:r>
            <a:r>
              <a:rPr lang="en" sz="1600" b="1" dirty="0">
                <a:solidFill>
                  <a:srgbClr val="0000CC"/>
                </a:solidFill>
              </a:rPr>
              <a:t>STRUCTURE  </a:t>
            </a:r>
          </a:p>
        </p:txBody>
      </p:sp>
      <p:sp>
        <p:nvSpPr>
          <p:cNvPr id="51" name="Номер слайда 3"/>
          <p:cNvSpPr txBox="1">
            <a:spLocks/>
          </p:cNvSpPr>
          <p:nvPr/>
        </p:nvSpPr>
        <p:spPr>
          <a:xfrm>
            <a:off x="35496" y="6528197"/>
            <a:ext cx="3810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22C1C929-4FD3-46FD-B046-9F92A3F1DAD8}" type="slidenum">
              <a: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2</a:t>
            </a:fld>
            <a:endParaRPr lang="en" sz="12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 bwMode="auto">
          <a:xfrm>
            <a:off x="2552924" y="3848998"/>
            <a:ext cx="6676541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547519" y="5785519"/>
            <a:ext cx="3894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" sz="1200" b="0" i="0" u="none" dirty="0">
                <a:latin typeface="+mn-lt"/>
                <a:cs typeface="+mn-cs"/>
              </a:rPr>
              <a:t>Gas</a:t>
            </a:r>
            <a:r>
              <a:rPr lang="en" sz="1200" b="0" i="0" u="none" dirty="0"/>
              <a:t> </a:t>
            </a:r>
            <a:r>
              <a:rPr lang="en" sz="1200" b="0" i="0" u="none" dirty="0">
                <a:latin typeface="+mn-lt"/>
                <a:cs typeface="+mn-cs"/>
              </a:rPr>
              <a:t>turbine</a:t>
            </a:r>
            <a:r>
              <a:rPr lang="en" sz="1200" b="0" i="0" u="none" dirty="0"/>
              <a:t> </a:t>
            </a:r>
            <a:r>
              <a:rPr lang="en" sz="1200" b="0" i="0" u="none" dirty="0" smtClean="0">
                <a:latin typeface="+mn-lt"/>
                <a:cs typeface="+mn-cs"/>
              </a:rPr>
              <a:t>drive manufacturers</a:t>
            </a:r>
            <a:endParaRPr lang="en" sz="1200" dirty="0">
              <a:latin typeface="+mn-lt"/>
              <a:cs typeface="+mn-cs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6536" y="4838881"/>
            <a:ext cx="3596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1200" b="0" i="0" u="none" dirty="0" smtClean="0">
                <a:latin typeface="+mn-lt"/>
                <a:cs typeface="+mn-cs"/>
              </a:rPr>
              <a:t>Manufacturing of gas </a:t>
            </a:r>
            <a:r>
              <a:rPr lang="en" sz="1200" b="0" i="0" u="none" dirty="0">
                <a:latin typeface="+mn-lt"/>
                <a:cs typeface="+mn-cs"/>
              </a:rPr>
              <a:t>turbine generator sets and </a:t>
            </a:r>
            <a:r>
              <a:rPr lang="en" sz="1200" b="0" i="0" u="none" dirty="0" smtClean="0">
                <a:latin typeface="+mn-lt"/>
                <a:cs typeface="+mn-cs"/>
              </a:rPr>
              <a:t>gas </a:t>
            </a:r>
            <a:r>
              <a:rPr lang="en" sz="1200" b="0" i="0" u="none" dirty="0">
                <a:latin typeface="+mn-lt"/>
                <a:cs typeface="+mn-cs"/>
              </a:rPr>
              <a:t>compressor </a:t>
            </a:r>
            <a:r>
              <a:rPr lang="en" sz="1200" b="0" i="0" u="none" dirty="0" smtClean="0">
                <a:latin typeface="+mn-lt"/>
                <a:cs typeface="+mn-cs"/>
              </a:rPr>
              <a:t>sets, turn-key </a:t>
            </a:r>
            <a:r>
              <a:rPr lang="en" sz="1200" b="0" i="0" u="none" dirty="0">
                <a:latin typeface="+mn-lt"/>
                <a:cs typeface="+mn-cs"/>
              </a:rPr>
              <a:t>construction of power generating plants</a:t>
            </a:r>
            <a:endParaRPr lang="en" sz="1200" dirty="0"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1" y="1966570"/>
            <a:ext cx="2552887" cy="590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2004573"/>
            <a:ext cx="2046375" cy="473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2040721"/>
            <a:ext cx="2063500" cy="4084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3" y="3144435"/>
            <a:ext cx="2224764" cy="560547"/>
          </a:xfrm>
          <a:prstGeom prst="rect">
            <a:avLst/>
          </a:prstGeom>
        </p:spPr>
      </p:pic>
      <p:cxnSp>
        <p:nvCxnSpPr>
          <p:cNvPr id="71" name="Прямая соединительная линия 70"/>
          <p:cNvCxnSpPr/>
          <p:nvPr/>
        </p:nvCxnSpPr>
        <p:spPr bwMode="auto">
          <a:xfrm>
            <a:off x="1712640" y="1679761"/>
            <a:ext cx="1" cy="28803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 bwMode="auto">
          <a:xfrm>
            <a:off x="4953000" y="2602522"/>
            <a:ext cx="1" cy="28803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 bwMode="auto">
          <a:xfrm>
            <a:off x="7172749" y="2872185"/>
            <a:ext cx="1" cy="28803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 bwMode="auto">
          <a:xfrm>
            <a:off x="2654120" y="2872185"/>
            <a:ext cx="1" cy="28803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 bwMode="auto">
          <a:xfrm>
            <a:off x="7185247" y="3553620"/>
            <a:ext cx="1" cy="28803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84596" y="3210794"/>
            <a:ext cx="24673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Russian Helicopters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2035" y="2006541"/>
            <a:ext cx="3029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 400 companies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engineering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871" y="2026295"/>
            <a:ext cx="1901273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United Industrial Corporation</a:t>
            </a:r>
            <a:r>
              <a:rPr lang="ru-RU" sz="900" b="1" dirty="0" smtClean="0"/>
              <a:t> </a:t>
            </a:r>
            <a:endParaRPr lang="ru-RU" sz="900" b="1" dirty="0"/>
          </a:p>
          <a:p>
            <a:r>
              <a:rPr lang="en-US" sz="1900" b="1" spc="-150" normalizeH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OBORONPROM</a:t>
            </a:r>
            <a:endParaRPr lang="ru-RU" sz="1900" b="1" spc="-150" normalizeH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"/>
          <a:stretch/>
        </p:blipFill>
        <p:spPr bwMode="auto">
          <a:xfrm>
            <a:off x="1318593" y="4221088"/>
            <a:ext cx="2554287" cy="63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4875312" y="832576"/>
            <a:ext cx="187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State 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Corporation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Roste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с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04" y="855846"/>
            <a:ext cx="512713" cy="6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5097016" y="2969084"/>
            <a:ext cx="3240360" cy="675940"/>
            <a:chOff x="5169023" y="2975771"/>
            <a:chExt cx="3240360" cy="675940"/>
          </a:xfrm>
        </p:grpSpPr>
        <p:sp>
          <p:nvSpPr>
            <p:cNvPr id="8" name="TextBox 7"/>
            <p:cNvSpPr txBox="1"/>
            <p:nvPr/>
          </p:nvSpPr>
          <p:spPr>
            <a:xfrm>
              <a:off x="5169023" y="3013349"/>
              <a:ext cx="2016225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aniaExtended CY" pitchFamily="2" charset="-52"/>
                </a:rPr>
                <a:t>United </a:t>
              </a:r>
              <a:endPara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niaExtended CY" pitchFamily="2" charset="-52"/>
              </a:endParaRPr>
            </a:p>
            <a:p>
              <a:pPr algn="r"/>
              <a:r>
                <a:rPr 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aniaExtended CY" pitchFamily="2" charset="-52"/>
                </a:rPr>
                <a:t>Engine </a:t>
              </a:r>
            </a:p>
            <a:p>
              <a:pPr algn="r"/>
              <a:r>
                <a:rPr 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aniaExtended CY" pitchFamily="2" charset="-52"/>
                </a:rPr>
                <a:t>Corporation </a:t>
              </a:r>
              <a:endPara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niaExtended CY" pitchFamily="2" charset="-52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152" y="2975771"/>
              <a:ext cx="1146231" cy="6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28731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3"/>
          <p:cNvSpPr txBox="1">
            <a:spLocks/>
          </p:cNvSpPr>
          <p:nvPr/>
        </p:nvSpPr>
        <p:spPr>
          <a:xfrm>
            <a:off x="0" y="6500813"/>
            <a:ext cx="3810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97F1A316-4AB5-4EB0-AE52-ACD4D68B291D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3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346575" y="188640"/>
            <a:ext cx="5214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r>
              <a:rPr lang="en" sz="1600" b="1" i="0" u="none" dirty="0">
                <a:solidFill>
                  <a:srgbClr val="0000CC"/>
                </a:solidFill>
              </a:rPr>
              <a:t>SATURN – GAS TURBINES TODAY</a:t>
            </a:r>
          </a:p>
        </p:txBody>
      </p:sp>
      <p:pic>
        <p:nvPicPr>
          <p:cNvPr id="5124" name="Picture 3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 bwMode="auto">
          <a:xfrm>
            <a:off x="6393160" y="2143116"/>
            <a:ext cx="30670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249144" y="4286256"/>
            <a:ext cx="3528392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defRPr/>
            </a:pPr>
            <a:r>
              <a:rPr lang="en" sz="1400" b="1" i="0" u="none" dirty="0"/>
              <a:t>The company manufactures as follows</a:t>
            </a:r>
            <a:r>
              <a:rPr lang="en" sz="1400" b="0" i="0" u="none" dirty="0"/>
              <a:t>:</a:t>
            </a:r>
          </a:p>
          <a:p>
            <a:pPr marL="171450" indent="-171450" algn="ctr" rtl="0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" sz="1200" dirty="0" smtClean="0"/>
          </a:p>
          <a:p>
            <a:pPr marL="285750" indent="-285750"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" sz="1200" b="1" i="0" u="none" dirty="0"/>
              <a:t>Gas turbine generator </a:t>
            </a:r>
            <a:r>
              <a:rPr lang="en" sz="1200" b="1" i="0" u="none" dirty="0" smtClean="0"/>
              <a:t>sets (</a:t>
            </a:r>
            <a:r>
              <a:rPr lang="en" sz="1200" b="1" i="0" u="none" dirty="0"/>
              <a:t>GS)  </a:t>
            </a:r>
          </a:p>
          <a:p>
            <a:pPr marL="285750" indent="-285750"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" sz="1200" b="1" i="0" u="none" dirty="0"/>
              <a:t>Gas turbine power plants (GTPP)</a:t>
            </a:r>
          </a:p>
          <a:p>
            <a:pPr marL="285750" indent="-285750"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" sz="1200" b="1" i="0" u="none" dirty="0"/>
              <a:t>Combined-cycle power plants (CCPP)</a:t>
            </a:r>
          </a:p>
          <a:p>
            <a:pPr marL="285750" indent="-285750"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" sz="1200" b="1" i="0" u="none" dirty="0"/>
              <a:t>Gas compressor sets (GCS)</a:t>
            </a:r>
          </a:p>
          <a:p>
            <a:pPr marL="285750" indent="-285750"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" sz="1200" b="1" i="0" u="none" dirty="0" smtClean="0"/>
              <a:t>Equipment </a:t>
            </a:r>
            <a:r>
              <a:rPr lang="en" sz="1200" b="1" i="0" u="none" dirty="0"/>
              <a:t>for heat power plants   </a:t>
            </a:r>
          </a:p>
          <a:p>
            <a:pPr marL="285750" indent="-285750"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" sz="1200" b="1" i="0" u="none" dirty="0"/>
              <a:t>Equipment for nuclear power plants </a:t>
            </a: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523844" y="693653"/>
            <a:ext cx="89666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" sz="1200" b="1" i="0" u="none" dirty="0" smtClean="0"/>
              <a:t>Saturn–Gas </a:t>
            </a:r>
            <a:r>
              <a:rPr lang="en" sz="1200" b="1" i="0" u="none" dirty="0"/>
              <a:t>Turbines </a:t>
            </a:r>
            <a:r>
              <a:rPr lang="en" sz="1200" b="1" i="0" u="none" dirty="0" smtClean="0"/>
              <a:t>is the </a:t>
            </a:r>
            <a:r>
              <a:rPr lang="en" sz="1200" b="1" dirty="0"/>
              <a:t>United Engines Corporation (UEC) </a:t>
            </a:r>
            <a:r>
              <a:rPr lang="en" sz="1200" b="1" i="0" u="none" dirty="0" smtClean="0"/>
              <a:t>leading </a:t>
            </a:r>
            <a:r>
              <a:rPr lang="en" sz="1200" b="1" i="0" u="none" dirty="0"/>
              <a:t>company </a:t>
            </a:r>
            <a:r>
              <a:rPr lang="en" sz="1200" b="1" i="0" u="none" dirty="0" smtClean="0"/>
              <a:t>for manufacturing of </a:t>
            </a:r>
            <a:r>
              <a:rPr lang="en" sz="1200" b="1" i="0" u="none" dirty="0"/>
              <a:t>power generating and gas compressor sets </a:t>
            </a:r>
            <a:r>
              <a:rPr lang="en-US" sz="1200" b="1" dirty="0" smtClean="0"/>
              <a:t>as well as for the </a:t>
            </a:r>
            <a:r>
              <a:rPr lang="en" sz="1200" b="1" dirty="0" smtClean="0"/>
              <a:t>power </a:t>
            </a:r>
            <a:r>
              <a:rPr lang="en" sz="1200" b="1" dirty="0"/>
              <a:t>generating plants</a:t>
            </a:r>
            <a:r>
              <a:rPr lang="en-US" sz="1200" b="1" dirty="0" smtClean="0">
                <a:solidFill>
                  <a:schemeClr val="accent2"/>
                </a:solidFill>
              </a:rPr>
              <a:t> </a:t>
            </a:r>
            <a:r>
              <a:rPr lang="en" sz="1200" b="1" i="0" u="none" dirty="0" smtClean="0"/>
              <a:t>turn-key construction.  </a:t>
            </a:r>
            <a:endParaRPr lang="en" sz="1200" b="1" i="0" u="none" dirty="0"/>
          </a:p>
          <a:p>
            <a:pPr algn="just" rtl="0" eaLnBrk="1" hangingPunct="1"/>
            <a:endParaRPr lang="en" sz="1200" b="1" dirty="0" smtClean="0"/>
          </a:p>
          <a:p>
            <a:pPr algn="just" rtl="0" eaLnBrk="1" hangingPunct="1"/>
            <a:r>
              <a:rPr lang="en" sz="1200" b="1" i="0" u="none" dirty="0" smtClean="0">
                <a:solidFill>
                  <a:schemeClr val="tx2">
                    <a:lumMod val="75000"/>
                  </a:schemeClr>
                </a:solidFill>
              </a:rPr>
              <a:t>MISSION</a:t>
            </a:r>
            <a:r>
              <a:rPr lang="en" sz="1200" b="1" i="0" u="none" dirty="0" smtClean="0">
                <a:solidFill>
                  <a:srgbClr val="0070C0"/>
                </a:solidFill>
              </a:rPr>
              <a:t>:</a:t>
            </a:r>
            <a:r>
              <a:rPr lang="en" sz="1200" b="1" i="0" u="none" dirty="0" smtClean="0"/>
              <a:t> </a:t>
            </a:r>
            <a:r>
              <a:rPr lang="en" sz="1200" b="1" i="0" u="none" dirty="0"/>
              <a:t>Based on best practices of effective conversion of natural resources into energy and using professionalism and talents of our employees we manufacture state-of-the-art reliable equipment for sustainable development and improvement of social opportunities and life quality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-64473" y="2168269"/>
            <a:ext cx="6214950" cy="4213059"/>
            <a:chOff x="748821" y="1388923"/>
            <a:chExt cx="7590585" cy="5145592"/>
          </a:xfrm>
        </p:grpSpPr>
        <p:sp>
          <p:nvSpPr>
            <p:cNvPr id="37" name="Стрелка вниз 8"/>
            <p:cNvSpPr/>
            <p:nvPr/>
          </p:nvSpPr>
          <p:spPr>
            <a:xfrm rot="13598636">
              <a:off x="3859091" y="1017033"/>
              <a:ext cx="1270509" cy="5449523"/>
            </a:xfrm>
            <a:custGeom>
              <a:avLst/>
              <a:gdLst>
                <a:gd name="connsiteX0" fmla="*/ 0 w 1296144"/>
                <a:gd name="connsiteY0" fmla="*/ 4368735 h 5016807"/>
                <a:gd name="connsiteX1" fmla="*/ 324036 w 1296144"/>
                <a:gd name="connsiteY1" fmla="*/ 4368735 h 5016807"/>
                <a:gd name="connsiteX2" fmla="*/ 324036 w 1296144"/>
                <a:gd name="connsiteY2" fmla="*/ 0 h 5016807"/>
                <a:gd name="connsiteX3" fmla="*/ 972108 w 1296144"/>
                <a:gd name="connsiteY3" fmla="*/ 0 h 5016807"/>
                <a:gd name="connsiteX4" fmla="*/ 972108 w 1296144"/>
                <a:gd name="connsiteY4" fmla="*/ 4368735 h 5016807"/>
                <a:gd name="connsiteX5" fmla="*/ 1296144 w 1296144"/>
                <a:gd name="connsiteY5" fmla="*/ 4368735 h 5016807"/>
                <a:gd name="connsiteX6" fmla="*/ 648072 w 1296144"/>
                <a:gd name="connsiteY6" fmla="*/ 5016807 h 5016807"/>
                <a:gd name="connsiteX7" fmla="*/ 0 w 1296144"/>
                <a:gd name="connsiteY7" fmla="*/ 4368735 h 5016807"/>
                <a:gd name="connsiteX0" fmla="*/ 0 w 1296144"/>
                <a:gd name="connsiteY0" fmla="*/ 4368735 h 5016807"/>
                <a:gd name="connsiteX1" fmla="*/ 324036 w 1296144"/>
                <a:gd name="connsiteY1" fmla="*/ 4368735 h 5016807"/>
                <a:gd name="connsiteX2" fmla="*/ 324036 w 1296144"/>
                <a:gd name="connsiteY2" fmla="*/ 0 h 5016807"/>
                <a:gd name="connsiteX3" fmla="*/ 972108 w 1296144"/>
                <a:gd name="connsiteY3" fmla="*/ 0 h 5016807"/>
                <a:gd name="connsiteX4" fmla="*/ 972108 w 1296144"/>
                <a:gd name="connsiteY4" fmla="*/ 4368735 h 5016807"/>
                <a:gd name="connsiteX5" fmla="*/ 1296144 w 1296144"/>
                <a:gd name="connsiteY5" fmla="*/ 4368735 h 5016807"/>
                <a:gd name="connsiteX6" fmla="*/ 648072 w 1296144"/>
                <a:gd name="connsiteY6" fmla="*/ 5016807 h 5016807"/>
                <a:gd name="connsiteX7" fmla="*/ 0 w 1296144"/>
                <a:gd name="connsiteY7" fmla="*/ 4368735 h 5016807"/>
                <a:gd name="connsiteX0" fmla="*/ 0 w 1296144"/>
                <a:gd name="connsiteY0" fmla="*/ 4368735 h 5016807"/>
                <a:gd name="connsiteX1" fmla="*/ 324036 w 1296144"/>
                <a:gd name="connsiteY1" fmla="*/ 4368735 h 5016807"/>
                <a:gd name="connsiteX2" fmla="*/ 324036 w 1296144"/>
                <a:gd name="connsiteY2" fmla="*/ 0 h 5016807"/>
                <a:gd name="connsiteX3" fmla="*/ 972108 w 1296144"/>
                <a:gd name="connsiteY3" fmla="*/ 0 h 5016807"/>
                <a:gd name="connsiteX4" fmla="*/ 972108 w 1296144"/>
                <a:gd name="connsiteY4" fmla="*/ 4368735 h 5016807"/>
                <a:gd name="connsiteX5" fmla="*/ 1296144 w 1296144"/>
                <a:gd name="connsiteY5" fmla="*/ 4368735 h 5016807"/>
                <a:gd name="connsiteX6" fmla="*/ 648072 w 1296144"/>
                <a:gd name="connsiteY6" fmla="*/ 5016807 h 5016807"/>
                <a:gd name="connsiteX7" fmla="*/ 0 w 1296144"/>
                <a:gd name="connsiteY7" fmla="*/ 4368735 h 5016807"/>
                <a:gd name="connsiteX0" fmla="*/ 0 w 1313534"/>
                <a:gd name="connsiteY0" fmla="*/ 4368735 h 5016807"/>
                <a:gd name="connsiteX1" fmla="*/ 324036 w 1313534"/>
                <a:gd name="connsiteY1" fmla="*/ 4368735 h 5016807"/>
                <a:gd name="connsiteX2" fmla="*/ 324036 w 1313534"/>
                <a:gd name="connsiteY2" fmla="*/ 0 h 5016807"/>
                <a:gd name="connsiteX3" fmla="*/ 1313534 w 1313534"/>
                <a:gd name="connsiteY3" fmla="*/ 333310 h 5016807"/>
                <a:gd name="connsiteX4" fmla="*/ 972108 w 1313534"/>
                <a:gd name="connsiteY4" fmla="*/ 4368735 h 5016807"/>
                <a:gd name="connsiteX5" fmla="*/ 1296144 w 1313534"/>
                <a:gd name="connsiteY5" fmla="*/ 4368735 h 5016807"/>
                <a:gd name="connsiteX6" fmla="*/ 648072 w 1313534"/>
                <a:gd name="connsiteY6" fmla="*/ 5016807 h 5016807"/>
                <a:gd name="connsiteX7" fmla="*/ 0 w 1313534"/>
                <a:gd name="connsiteY7" fmla="*/ 4368735 h 5016807"/>
                <a:gd name="connsiteX0" fmla="*/ 0 w 1313534"/>
                <a:gd name="connsiteY0" fmla="*/ 4368735 h 5016807"/>
                <a:gd name="connsiteX1" fmla="*/ 324036 w 1313534"/>
                <a:gd name="connsiteY1" fmla="*/ 4368735 h 5016807"/>
                <a:gd name="connsiteX2" fmla="*/ 324036 w 1313534"/>
                <a:gd name="connsiteY2" fmla="*/ 0 h 5016807"/>
                <a:gd name="connsiteX3" fmla="*/ 1313534 w 1313534"/>
                <a:gd name="connsiteY3" fmla="*/ 333310 h 5016807"/>
                <a:gd name="connsiteX4" fmla="*/ 972108 w 1313534"/>
                <a:gd name="connsiteY4" fmla="*/ 4368735 h 5016807"/>
                <a:gd name="connsiteX5" fmla="*/ 1296144 w 1313534"/>
                <a:gd name="connsiteY5" fmla="*/ 4368735 h 5016807"/>
                <a:gd name="connsiteX6" fmla="*/ 648072 w 1313534"/>
                <a:gd name="connsiteY6" fmla="*/ 5016807 h 5016807"/>
                <a:gd name="connsiteX7" fmla="*/ 0 w 1313534"/>
                <a:gd name="connsiteY7" fmla="*/ 4368735 h 5016807"/>
                <a:gd name="connsiteX0" fmla="*/ 0 w 1313534"/>
                <a:gd name="connsiteY0" fmla="*/ 4368735 h 5016807"/>
                <a:gd name="connsiteX1" fmla="*/ 324036 w 1313534"/>
                <a:gd name="connsiteY1" fmla="*/ 4368735 h 5016807"/>
                <a:gd name="connsiteX2" fmla="*/ 324036 w 1313534"/>
                <a:gd name="connsiteY2" fmla="*/ 0 h 5016807"/>
                <a:gd name="connsiteX3" fmla="*/ 1313534 w 1313534"/>
                <a:gd name="connsiteY3" fmla="*/ 333310 h 5016807"/>
                <a:gd name="connsiteX4" fmla="*/ 972108 w 1313534"/>
                <a:gd name="connsiteY4" fmla="*/ 4368735 h 5016807"/>
                <a:gd name="connsiteX5" fmla="*/ 1296144 w 1313534"/>
                <a:gd name="connsiteY5" fmla="*/ 4368735 h 5016807"/>
                <a:gd name="connsiteX6" fmla="*/ 648072 w 1313534"/>
                <a:gd name="connsiteY6" fmla="*/ 5016807 h 5016807"/>
                <a:gd name="connsiteX7" fmla="*/ 0 w 1313534"/>
                <a:gd name="connsiteY7" fmla="*/ 4368735 h 5016807"/>
                <a:gd name="connsiteX0" fmla="*/ 0 w 1313534"/>
                <a:gd name="connsiteY0" fmla="*/ 4368735 h 5016807"/>
                <a:gd name="connsiteX1" fmla="*/ 324036 w 1313534"/>
                <a:gd name="connsiteY1" fmla="*/ 4368735 h 5016807"/>
                <a:gd name="connsiteX2" fmla="*/ 324036 w 1313534"/>
                <a:gd name="connsiteY2" fmla="*/ 0 h 5016807"/>
                <a:gd name="connsiteX3" fmla="*/ 1313534 w 1313534"/>
                <a:gd name="connsiteY3" fmla="*/ 333310 h 5016807"/>
                <a:gd name="connsiteX4" fmla="*/ 972108 w 1313534"/>
                <a:gd name="connsiteY4" fmla="*/ 4368735 h 5016807"/>
                <a:gd name="connsiteX5" fmla="*/ 1296144 w 1313534"/>
                <a:gd name="connsiteY5" fmla="*/ 4368735 h 5016807"/>
                <a:gd name="connsiteX6" fmla="*/ 648072 w 1313534"/>
                <a:gd name="connsiteY6" fmla="*/ 5016807 h 5016807"/>
                <a:gd name="connsiteX7" fmla="*/ 0 w 1313534"/>
                <a:gd name="connsiteY7" fmla="*/ 4368735 h 5016807"/>
                <a:gd name="connsiteX0" fmla="*/ 0 w 1313534"/>
                <a:gd name="connsiteY0" fmla="*/ 4368735 h 5131442"/>
                <a:gd name="connsiteX1" fmla="*/ 324036 w 1313534"/>
                <a:gd name="connsiteY1" fmla="*/ 4368735 h 5131442"/>
                <a:gd name="connsiteX2" fmla="*/ 324036 w 1313534"/>
                <a:gd name="connsiteY2" fmla="*/ 0 h 5131442"/>
                <a:gd name="connsiteX3" fmla="*/ 1313534 w 1313534"/>
                <a:gd name="connsiteY3" fmla="*/ 333310 h 5131442"/>
                <a:gd name="connsiteX4" fmla="*/ 972108 w 1313534"/>
                <a:gd name="connsiteY4" fmla="*/ 4368735 h 5131442"/>
                <a:gd name="connsiteX5" fmla="*/ 1296144 w 1313534"/>
                <a:gd name="connsiteY5" fmla="*/ 4368735 h 5131442"/>
                <a:gd name="connsiteX6" fmla="*/ 769482 w 1313534"/>
                <a:gd name="connsiteY6" fmla="*/ 5131442 h 5131442"/>
                <a:gd name="connsiteX7" fmla="*/ 0 w 1313534"/>
                <a:gd name="connsiteY7" fmla="*/ 4368735 h 5131442"/>
                <a:gd name="connsiteX0" fmla="*/ 0 w 1313534"/>
                <a:gd name="connsiteY0" fmla="*/ 4368735 h 5131442"/>
                <a:gd name="connsiteX1" fmla="*/ 324036 w 1313534"/>
                <a:gd name="connsiteY1" fmla="*/ 4368735 h 5131442"/>
                <a:gd name="connsiteX2" fmla="*/ 324036 w 1313534"/>
                <a:gd name="connsiteY2" fmla="*/ 0 h 5131442"/>
                <a:gd name="connsiteX3" fmla="*/ 1313534 w 1313534"/>
                <a:gd name="connsiteY3" fmla="*/ 333310 h 5131442"/>
                <a:gd name="connsiteX4" fmla="*/ 972108 w 1313534"/>
                <a:gd name="connsiteY4" fmla="*/ 4368735 h 5131442"/>
                <a:gd name="connsiteX5" fmla="*/ 1293241 w 1313534"/>
                <a:gd name="connsiteY5" fmla="*/ 4267573 h 5131442"/>
                <a:gd name="connsiteX6" fmla="*/ 769482 w 1313534"/>
                <a:gd name="connsiteY6" fmla="*/ 5131442 h 5131442"/>
                <a:gd name="connsiteX7" fmla="*/ 0 w 1313534"/>
                <a:gd name="connsiteY7" fmla="*/ 4368735 h 5131442"/>
                <a:gd name="connsiteX0" fmla="*/ 0 w 1270509"/>
                <a:gd name="connsiteY0" fmla="*/ 4300003 h 5131442"/>
                <a:gd name="connsiteX1" fmla="*/ 281011 w 1270509"/>
                <a:gd name="connsiteY1" fmla="*/ 4368735 h 5131442"/>
                <a:gd name="connsiteX2" fmla="*/ 281011 w 1270509"/>
                <a:gd name="connsiteY2" fmla="*/ 0 h 5131442"/>
                <a:gd name="connsiteX3" fmla="*/ 1270509 w 1270509"/>
                <a:gd name="connsiteY3" fmla="*/ 333310 h 5131442"/>
                <a:gd name="connsiteX4" fmla="*/ 929083 w 1270509"/>
                <a:gd name="connsiteY4" fmla="*/ 4368735 h 5131442"/>
                <a:gd name="connsiteX5" fmla="*/ 1250216 w 1270509"/>
                <a:gd name="connsiteY5" fmla="*/ 4267573 h 5131442"/>
                <a:gd name="connsiteX6" fmla="*/ 726457 w 1270509"/>
                <a:gd name="connsiteY6" fmla="*/ 5131442 h 5131442"/>
                <a:gd name="connsiteX7" fmla="*/ 0 w 1270509"/>
                <a:gd name="connsiteY7" fmla="*/ 4300003 h 5131442"/>
                <a:gd name="connsiteX0" fmla="*/ 0 w 1270509"/>
                <a:gd name="connsiteY0" fmla="*/ 4525108 h 5356547"/>
                <a:gd name="connsiteX1" fmla="*/ 281011 w 1270509"/>
                <a:gd name="connsiteY1" fmla="*/ 4593840 h 5356547"/>
                <a:gd name="connsiteX2" fmla="*/ 281011 w 1270509"/>
                <a:gd name="connsiteY2" fmla="*/ 225105 h 5356547"/>
                <a:gd name="connsiteX3" fmla="*/ 1270509 w 1270509"/>
                <a:gd name="connsiteY3" fmla="*/ 558415 h 5356547"/>
                <a:gd name="connsiteX4" fmla="*/ 929083 w 1270509"/>
                <a:gd name="connsiteY4" fmla="*/ 4593840 h 5356547"/>
                <a:gd name="connsiteX5" fmla="*/ 1250216 w 1270509"/>
                <a:gd name="connsiteY5" fmla="*/ 4492678 h 5356547"/>
                <a:gd name="connsiteX6" fmla="*/ 726457 w 1270509"/>
                <a:gd name="connsiteY6" fmla="*/ 5356547 h 5356547"/>
                <a:gd name="connsiteX7" fmla="*/ 0 w 1270509"/>
                <a:gd name="connsiteY7" fmla="*/ 4525108 h 5356547"/>
                <a:gd name="connsiteX0" fmla="*/ 0 w 1270509"/>
                <a:gd name="connsiteY0" fmla="*/ 4718082 h 5549521"/>
                <a:gd name="connsiteX1" fmla="*/ 281011 w 1270509"/>
                <a:gd name="connsiteY1" fmla="*/ 4786814 h 5549521"/>
                <a:gd name="connsiteX2" fmla="*/ 281011 w 1270509"/>
                <a:gd name="connsiteY2" fmla="*/ 418079 h 5549521"/>
                <a:gd name="connsiteX3" fmla="*/ 1270509 w 1270509"/>
                <a:gd name="connsiteY3" fmla="*/ 751389 h 5549521"/>
                <a:gd name="connsiteX4" fmla="*/ 929083 w 1270509"/>
                <a:gd name="connsiteY4" fmla="*/ 4786814 h 5549521"/>
                <a:gd name="connsiteX5" fmla="*/ 1250216 w 1270509"/>
                <a:gd name="connsiteY5" fmla="*/ 4685652 h 5549521"/>
                <a:gd name="connsiteX6" fmla="*/ 726457 w 1270509"/>
                <a:gd name="connsiteY6" fmla="*/ 5549521 h 5549521"/>
                <a:gd name="connsiteX7" fmla="*/ 0 w 1270509"/>
                <a:gd name="connsiteY7" fmla="*/ 4718082 h 5549521"/>
                <a:gd name="connsiteX0" fmla="*/ 0 w 1270509"/>
                <a:gd name="connsiteY0" fmla="*/ 4613922 h 5445361"/>
                <a:gd name="connsiteX1" fmla="*/ 281011 w 1270509"/>
                <a:gd name="connsiteY1" fmla="*/ 4682654 h 5445361"/>
                <a:gd name="connsiteX2" fmla="*/ 281011 w 1270509"/>
                <a:gd name="connsiteY2" fmla="*/ 313919 h 5445361"/>
                <a:gd name="connsiteX3" fmla="*/ 1270509 w 1270509"/>
                <a:gd name="connsiteY3" fmla="*/ 647229 h 5445361"/>
                <a:gd name="connsiteX4" fmla="*/ 929083 w 1270509"/>
                <a:gd name="connsiteY4" fmla="*/ 4682654 h 5445361"/>
                <a:gd name="connsiteX5" fmla="*/ 1250216 w 1270509"/>
                <a:gd name="connsiteY5" fmla="*/ 4581492 h 5445361"/>
                <a:gd name="connsiteX6" fmla="*/ 726457 w 1270509"/>
                <a:gd name="connsiteY6" fmla="*/ 5445361 h 5445361"/>
                <a:gd name="connsiteX7" fmla="*/ 0 w 1270509"/>
                <a:gd name="connsiteY7" fmla="*/ 4613922 h 5445361"/>
                <a:gd name="connsiteX0" fmla="*/ 0 w 1270509"/>
                <a:gd name="connsiteY0" fmla="*/ 4618084 h 5449523"/>
                <a:gd name="connsiteX1" fmla="*/ 281011 w 1270509"/>
                <a:gd name="connsiteY1" fmla="*/ 4686816 h 5449523"/>
                <a:gd name="connsiteX2" fmla="*/ 281011 w 1270509"/>
                <a:gd name="connsiteY2" fmla="*/ 318081 h 5449523"/>
                <a:gd name="connsiteX3" fmla="*/ 1270509 w 1270509"/>
                <a:gd name="connsiteY3" fmla="*/ 651391 h 5449523"/>
                <a:gd name="connsiteX4" fmla="*/ 929083 w 1270509"/>
                <a:gd name="connsiteY4" fmla="*/ 4686816 h 5449523"/>
                <a:gd name="connsiteX5" fmla="*/ 1250216 w 1270509"/>
                <a:gd name="connsiteY5" fmla="*/ 4585654 h 5449523"/>
                <a:gd name="connsiteX6" fmla="*/ 726457 w 1270509"/>
                <a:gd name="connsiteY6" fmla="*/ 5449523 h 5449523"/>
                <a:gd name="connsiteX7" fmla="*/ 0 w 1270509"/>
                <a:gd name="connsiteY7" fmla="*/ 4618084 h 544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0509" h="5449523">
                  <a:moveTo>
                    <a:pt x="0" y="4618084"/>
                  </a:moveTo>
                  <a:lnTo>
                    <a:pt x="281011" y="4686816"/>
                  </a:lnTo>
                  <a:cubicBezTo>
                    <a:pt x="269846" y="3821489"/>
                    <a:pt x="-18750" y="3284734"/>
                    <a:pt x="281011" y="318081"/>
                  </a:cubicBezTo>
                  <a:cubicBezTo>
                    <a:pt x="616550" y="-155951"/>
                    <a:pt x="459826" y="-143379"/>
                    <a:pt x="1270509" y="651391"/>
                  </a:cubicBezTo>
                  <a:cubicBezTo>
                    <a:pt x="858569" y="2845050"/>
                    <a:pt x="854620" y="3575818"/>
                    <a:pt x="929083" y="4686816"/>
                  </a:cubicBezTo>
                  <a:lnTo>
                    <a:pt x="1250216" y="4585654"/>
                  </a:lnTo>
                  <a:lnTo>
                    <a:pt x="726457" y="5449523"/>
                  </a:lnTo>
                  <a:lnTo>
                    <a:pt x="0" y="4618084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"/>
            </a:p>
          </p:txBody>
        </p:sp>
        <p:grpSp>
          <p:nvGrpSpPr>
            <p:cNvPr id="38" name="Группа 31"/>
            <p:cNvGrpSpPr/>
            <p:nvPr/>
          </p:nvGrpSpPr>
          <p:grpSpPr>
            <a:xfrm>
              <a:off x="2595546" y="2214554"/>
              <a:ext cx="3571900" cy="3429024"/>
              <a:chOff x="2595546" y="2214554"/>
              <a:chExt cx="3571900" cy="3429024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2595546" y="3286124"/>
                <a:ext cx="214314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595546" y="2214554"/>
                <a:ext cx="3357586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2595546" y="4286256"/>
                <a:ext cx="1357322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2595546" y="5143512"/>
                <a:ext cx="500066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 flipH="1" flipV="1">
                <a:off x="3202769" y="5464983"/>
                <a:ext cx="35719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rot="5400000" flipH="1" flipV="1">
                <a:off x="3559959" y="5036355"/>
                <a:ext cx="1214446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rot="5400000" flipH="1" flipV="1">
                <a:off x="4095744" y="4643446"/>
                <a:ext cx="2000264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rot="5400000" flipH="1" flipV="1">
                <a:off x="4560091" y="4036223"/>
                <a:ext cx="321471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9" name="Пятиугольник 38"/>
            <p:cNvSpPr/>
            <p:nvPr/>
          </p:nvSpPr>
          <p:spPr>
            <a:xfrm>
              <a:off x="2504728" y="5663842"/>
              <a:ext cx="4234222" cy="69414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/>
            </a:p>
          </p:txBody>
        </p:sp>
        <p:sp>
          <p:nvSpPr>
            <p:cNvPr id="40" name="Пятиугольник 39"/>
            <p:cNvSpPr/>
            <p:nvPr/>
          </p:nvSpPr>
          <p:spPr>
            <a:xfrm rot="16200000">
              <a:off x="462702" y="3613637"/>
              <a:ext cx="4152119" cy="68068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/>
            </a:p>
          </p:txBody>
        </p:sp>
        <p:pic>
          <p:nvPicPr>
            <p:cNvPr id="41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66" y="4710957"/>
              <a:ext cx="1083464" cy="650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" descr="gtd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742" y="4826436"/>
              <a:ext cx="1084771" cy="7258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 descr="E:\Фото\Блочка Уфа\PNG\Рисунок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037" y="3488917"/>
              <a:ext cx="1471559" cy="1337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34"/>
            <p:cNvSpPr txBox="1">
              <a:spLocks noChangeArrowheads="1"/>
            </p:cNvSpPr>
            <p:nvPr/>
          </p:nvSpPr>
          <p:spPr bwMode="auto">
            <a:xfrm>
              <a:off x="923322" y="2024053"/>
              <a:ext cx="1529346" cy="48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0" eaLnBrk="1" hangingPunct="1"/>
              <a:r>
                <a:rPr lang="en" sz="1000" b="0" i="0" u="none"/>
                <a:t>Service </a:t>
              </a:r>
            </a:p>
            <a:p>
              <a:pPr algn="r" rtl="0" eaLnBrk="1" hangingPunct="1"/>
              <a:r>
                <a:rPr lang="en" sz="1000" b="1" i="0" u="none"/>
                <a:t> </a:t>
              </a:r>
            </a:p>
          </p:txBody>
        </p:sp>
        <p:sp>
          <p:nvSpPr>
            <p:cNvPr id="45" name="TextBox 40"/>
            <p:cNvSpPr txBox="1">
              <a:spLocks noChangeArrowheads="1"/>
            </p:cNvSpPr>
            <p:nvPr/>
          </p:nvSpPr>
          <p:spPr bwMode="auto">
            <a:xfrm>
              <a:off x="748821" y="2697678"/>
              <a:ext cx="1703847" cy="1240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0" eaLnBrk="1" hangingPunct="1"/>
              <a:r>
                <a:rPr lang="en" sz="1000" b="0" i="0" u="none" dirty="0"/>
                <a:t>Turnkey projects</a:t>
              </a:r>
            </a:p>
            <a:p>
              <a:pPr algn="r" rtl="0" eaLnBrk="1" hangingPunct="1"/>
              <a:r>
                <a:rPr lang="en" sz="1000" b="0" i="0" u="none" dirty="0" smtClean="0"/>
                <a:t>Design and development</a:t>
              </a:r>
              <a:endParaRPr lang="en" sz="1000" b="0" i="0" u="none" dirty="0"/>
            </a:p>
            <a:p>
              <a:pPr algn="r" rtl="0" eaLnBrk="1" hangingPunct="1"/>
              <a:r>
                <a:rPr lang="en" sz="1000" b="0" i="0" u="none" dirty="0"/>
                <a:t>Construction  Installation</a:t>
              </a:r>
              <a:endParaRPr lang="en" sz="1000" dirty="0"/>
            </a:p>
            <a:p>
              <a:pPr algn="r" rtl="0" eaLnBrk="1" hangingPunct="1"/>
              <a:r>
                <a:rPr lang="en" sz="1000" b="0" i="0" u="none" dirty="0"/>
                <a:t>Commissioning  </a:t>
              </a:r>
            </a:p>
          </p:txBody>
        </p:sp>
        <p:sp>
          <p:nvSpPr>
            <p:cNvPr id="46" name="TextBox 41"/>
            <p:cNvSpPr txBox="1">
              <a:spLocks noChangeArrowheads="1"/>
            </p:cNvSpPr>
            <p:nvPr/>
          </p:nvSpPr>
          <p:spPr bwMode="auto">
            <a:xfrm>
              <a:off x="1185073" y="4095755"/>
              <a:ext cx="1267596" cy="48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0" eaLnBrk="1" hangingPunct="1"/>
              <a:r>
                <a:rPr lang="en" sz="1000" b="0" i="0" u="none"/>
                <a:t>Sets</a:t>
              </a:r>
              <a:endParaRPr lang="en" sz="1000" dirty="0"/>
            </a:p>
            <a:p>
              <a:pPr algn="r" rtl="0" eaLnBrk="1" hangingPunct="1"/>
              <a:r>
                <a:rPr lang="en" sz="1000" b="0" i="0" u="none"/>
                <a:t>delivery</a:t>
              </a:r>
              <a:endParaRPr lang="en" sz="1000" dirty="0"/>
            </a:p>
          </p:txBody>
        </p:sp>
        <p:sp>
          <p:nvSpPr>
            <p:cNvPr id="47" name="TextBox 42"/>
            <p:cNvSpPr txBox="1">
              <a:spLocks noChangeArrowheads="1"/>
            </p:cNvSpPr>
            <p:nvPr/>
          </p:nvSpPr>
          <p:spPr bwMode="auto">
            <a:xfrm>
              <a:off x="1097822" y="4929198"/>
              <a:ext cx="1354847" cy="48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0" eaLnBrk="1" hangingPunct="1"/>
              <a:r>
                <a:rPr lang="en" sz="1000" b="0" i="0" u="none" dirty="0"/>
                <a:t>Drives </a:t>
              </a:r>
              <a:endParaRPr lang="en" sz="1000" b="0" i="0" u="none" dirty="0" smtClean="0"/>
            </a:p>
            <a:p>
              <a:pPr algn="r" rtl="0" eaLnBrk="1" hangingPunct="1"/>
              <a:r>
                <a:rPr lang="en" sz="1000" b="0" i="0" u="none" dirty="0" smtClean="0"/>
                <a:t>delivery</a:t>
              </a:r>
              <a:endParaRPr lang="en" sz="1000" dirty="0"/>
            </a:p>
          </p:txBody>
        </p:sp>
        <p:grpSp>
          <p:nvGrpSpPr>
            <p:cNvPr id="48" name="Группа 40"/>
            <p:cNvGrpSpPr/>
            <p:nvPr/>
          </p:nvGrpSpPr>
          <p:grpSpPr>
            <a:xfrm>
              <a:off x="6888451" y="1737924"/>
              <a:ext cx="1450955" cy="4259736"/>
              <a:chOff x="7102765" y="1169752"/>
              <a:chExt cx="1450955" cy="4259736"/>
            </a:xfrm>
          </p:grpSpPr>
          <p:sp>
            <p:nvSpPr>
              <p:cNvPr id="55" name="TextBox 4"/>
              <p:cNvSpPr txBox="1">
                <a:spLocks noChangeArrowheads="1"/>
              </p:cNvSpPr>
              <p:nvPr/>
            </p:nvSpPr>
            <p:spPr bwMode="auto">
              <a:xfrm>
                <a:off x="7102765" y="1169752"/>
                <a:ext cx="1450955" cy="695800"/>
              </a:xfrm>
              <a:prstGeom prst="rect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/>
                <a:r>
                  <a:rPr lang="en" sz="1000" b="1" i="0" u="none">
                    <a:solidFill>
                      <a:srgbClr val="0000CC"/>
                    </a:solidFill>
                  </a:rPr>
                  <a:t>Integrated</a:t>
                </a:r>
                <a:r>
                  <a:rPr lang="en" sz="1000" b="0" i="0" u="none">
                    <a:solidFill>
                      <a:srgbClr val="0000CC"/>
                    </a:solidFill>
                  </a:rPr>
                  <a:t> </a:t>
                </a:r>
              </a:p>
              <a:p>
                <a:pPr algn="ctr" rtl="0" eaLnBrk="1" hangingPunct="1"/>
                <a:r>
                  <a:rPr lang="en" sz="1000" b="1" i="0" u="none">
                    <a:solidFill>
                      <a:srgbClr val="0000CC"/>
                    </a:solidFill>
                  </a:rPr>
                  <a:t>Project</a:t>
                </a:r>
                <a:r>
                  <a:rPr lang="en" sz="1000" b="0" i="0" u="none">
                    <a:solidFill>
                      <a:srgbClr val="0000CC"/>
                    </a:solidFill>
                  </a:rPr>
                  <a:t> </a:t>
                </a:r>
              </a:p>
              <a:p>
                <a:pPr algn="ctr" rtl="0" eaLnBrk="1" hangingPunct="1"/>
                <a:r>
                  <a:rPr lang="en" sz="1000" b="1" i="0" u="none">
                    <a:solidFill>
                      <a:srgbClr val="0000CC"/>
                    </a:solidFill>
                  </a:rPr>
                  <a:t>Approach</a:t>
                </a:r>
              </a:p>
            </p:txBody>
          </p:sp>
          <p:sp>
            <p:nvSpPr>
              <p:cNvPr id="56" name="TextBox 5"/>
              <p:cNvSpPr txBox="1">
                <a:spLocks noChangeArrowheads="1"/>
              </p:cNvSpPr>
              <p:nvPr/>
            </p:nvSpPr>
            <p:spPr bwMode="auto">
              <a:xfrm>
                <a:off x="7102765" y="1867754"/>
                <a:ext cx="1450955" cy="488672"/>
              </a:xfrm>
              <a:prstGeom prst="rect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/>
                <a:r>
                  <a:rPr lang="en" sz="1000" b="0" i="0" u="none"/>
                  <a:t>Investment</a:t>
                </a:r>
              </a:p>
              <a:p>
                <a:pPr algn="ctr" rtl="0" eaLnBrk="1" hangingPunct="1"/>
                <a:r>
                  <a:rPr lang="en" sz="1000" b="0" i="0" u="none"/>
                  <a:t> support</a:t>
                </a:r>
              </a:p>
            </p:txBody>
          </p:sp>
          <p:sp>
            <p:nvSpPr>
              <p:cNvPr id="57" name="TextBox 6"/>
              <p:cNvSpPr txBox="1">
                <a:spLocks noChangeArrowheads="1"/>
              </p:cNvSpPr>
              <p:nvPr/>
            </p:nvSpPr>
            <p:spPr bwMode="auto">
              <a:xfrm>
                <a:off x="7102765" y="2360234"/>
                <a:ext cx="1450955" cy="488672"/>
              </a:xfrm>
              <a:prstGeom prst="rect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/>
                <a:r>
                  <a:rPr lang="en" sz="1000" b="0" i="0" u="none"/>
                  <a:t>Equipment</a:t>
                </a:r>
              </a:p>
              <a:p>
                <a:pPr algn="ctr" rtl="0" eaLnBrk="1" hangingPunct="1"/>
                <a:r>
                  <a:rPr lang="en" sz="1000" b="0" i="0" u="none"/>
                  <a:t>design</a:t>
                </a:r>
              </a:p>
            </p:txBody>
          </p:sp>
          <p:sp>
            <p:nvSpPr>
              <p:cNvPr id="58" name="TextBox 7"/>
              <p:cNvSpPr txBox="1">
                <a:spLocks noChangeArrowheads="1"/>
              </p:cNvSpPr>
              <p:nvPr/>
            </p:nvSpPr>
            <p:spPr bwMode="auto">
              <a:xfrm>
                <a:off x="7102765" y="2845261"/>
                <a:ext cx="1450955" cy="505748"/>
              </a:xfrm>
              <a:prstGeom prst="rect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/>
                <a:r>
                  <a:rPr lang="en" sz="1000" b="0" i="0" u="none"/>
                  <a:t>Equipment </a:t>
                </a:r>
              </a:p>
              <a:p>
                <a:pPr algn="ctr" rtl="0" eaLnBrk="1" hangingPunct="1"/>
                <a:r>
                  <a:rPr lang="en" sz="1000" b="0" i="0" u="none"/>
                  <a:t>manufacturing</a:t>
                </a:r>
              </a:p>
            </p:txBody>
          </p:sp>
          <p:sp>
            <p:nvSpPr>
              <p:cNvPr id="59" name="TextBox 8"/>
              <p:cNvSpPr txBox="1">
                <a:spLocks noChangeArrowheads="1"/>
              </p:cNvSpPr>
              <p:nvPr/>
            </p:nvSpPr>
            <p:spPr bwMode="auto">
              <a:xfrm>
                <a:off x="7102765" y="3353890"/>
                <a:ext cx="1450955" cy="676622"/>
              </a:xfrm>
              <a:prstGeom prst="rect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/>
                <a:r>
                  <a:rPr lang="en" sz="1000" b="0" i="0" u="none" dirty="0"/>
                  <a:t>Industrial  </a:t>
                </a:r>
              </a:p>
              <a:p>
                <a:pPr algn="ctr" rtl="0" eaLnBrk="1" hangingPunct="1"/>
                <a:r>
                  <a:rPr lang="en" sz="1000" b="0" i="0" u="none" dirty="0"/>
                  <a:t>facilities</a:t>
                </a:r>
              </a:p>
              <a:p>
                <a:pPr algn="ctr" rtl="0" eaLnBrk="1" hangingPunct="1"/>
                <a:r>
                  <a:rPr lang="en" sz="1000" b="0" i="0" u="none" dirty="0"/>
                  <a:t>design  </a:t>
                </a:r>
              </a:p>
            </p:txBody>
          </p:sp>
          <p:sp>
            <p:nvSpPr>
              <p:cNvPr id="60" name="TextBox 9"/>
              <p:cNvSpPr txBox="1">
                <a:spLocks noChangeArrowheads="1"/>
              </p:cNvSpPr>
              <p:nvPr/>
            </p:nvSpPr>
            <p:spPr bwMode="auto">
              <a:xfrm>
                <a:off x="7102765" y="4017990"/>
                <a:ext cx="1450955" cy="676622"/>
              </a:xfrm>
              <a:prstGeom prst="rect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/>
                <a:r>
                  <a:rPr lang="en" sz="1000" b="0" i="0" u="none"/>
                  <a:t>Construction and</a:t>
                </a:r>
              </a:p>
              <a:p>
                <a:pPr algn="ctr" rtl="0" eaLnBrk="1" hangingPunct="1"/>
                <a:r>
                  <a:rPr lang="en" sz="1000" b="0" i="0" u="none"/>
                  <a:t>installation </a:t>
                </a:r>
              </a:p>
              <a:p>
                <a:pPr algn="ctr" rtl="0" eaLnBrk="1" hangingPunct="1"/>
                <a:r>
                  <a:rPr lang="en" sz="1000" b="0" i="0" u="none"/>
                  <a:t>activities</a:t>
                </a:r>
              </a:p>
            </p:txBody>
          </p:sp>
          <p:sp>
            <p:nvSpPr>
              <p:cNvPr id="61" name="TextBox 10"/>
              <p:cNvSpPr txBox="1">
                <a:spLocks noChangeArrowheads="1"/>
              </p:cNvSpPr>
              <p:nvPr/>
            </p:nvSpPr>
            <p:spPr bwMode="auto">
              <a:xfrm>
                <a:off x="7102765" y="4684970"/>
                <a:ext cx="1450955" cy="498296"/>
              </a:xfrm>
              <a:prstGeom prst="rect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/>
                <a:r>
                  <a:rPr lang="en" sz="1000" b="0" i="0" u="none" dirty="0"/>
                  <a:t>Commissioning and start-up</a:t>
                </a:r>
              </a:p>
            </p:txBody>
          </p:sp>
          <p:sp>
            <p:nvSpPr>
              <p:cNvPr id="62" name="TextBox 11"/>
              <p:cNvSpPr txBox="1">
                <a:spLocks noChangeArrowheads="1"/>
              </p:cNvSpPr>
              <p:nvPr/>
            </p:nvSpPr>
            <p:spPr bwMode="auto">
              <a:xfrm>
                <a:off x="7102765" y="5183266"/>
                <a:ext cx="1450955" cy="246222"/>
              </a:xfrm>
              <a:prstGeom prst="rect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/>
                <a:r>
                  <a:rPr lang="en" sz="1000" b="0" i="0" u="none"/>
                  <a:t>Service </a:t>
                </a:r>
                <a:endParaRPr lang="en" sz="1000" dirty="0"/>
              </a:p>
            </p:txBody>
          </p:sp>
        </p:grpSp>
        <p:sp>
          <p:nvSpPr>
            <p:cNvPr id="49" name="TextBox 38"/>
            <p:cNvSpPr txBox="1">
              <a:spLocks noChangeArrowheads="1"/>
            </p:cNvSpPr>
            <p:nvPr/>
          </p:nvSpPr>
          <p:spPr bwMode="auto">
            <a:xfrm>
              <a:off x="923322" y="1388923"/>
              <a:ext cx="1492008" cy="67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0" eaLnBrk="1" hangingPunct="1"/>
              <a:r>
                <a:rPr lang="en" sz="1000" b="1" i="0" u="none" dirty="0">
                  <a:solidFill>
                    <a:srgbClr val="0000CC"/>
                  </a:solidFill>
                </a:rPr>
                <a:t>Scope of works</a:t>
              </a:r>
            </a:p>
          </p:txBody>
        </p:sp>
        <p:sp>
          <p:nvSpPr>
            <p:cNvPr id="50" name="TextBox 37"/>
            <p:cNvSpPr txBox="1">
              <a:spLocks noChangeArrowheads="1"/>
            </p:cNvSpPr>
            <p:nvPr/>
          </p:nvSpPr>
          <p:spPr bwMode="auto">
            <a:xfrm>
              <a:off x="6167446" y="5429264"/>
              <a:ext cx="754151" cy="300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" sz="1000" b="1" dirty="0">
                  <a:solidFill>
                    <a:srgbClr val="0000CC"/>
                  </a:solidFill>
                </a:rPr>
                <a:t>P</a:t>
              </a:r>
              <a:r>
                <a:rPr lang="en" sz="1000" b="1" i="0" u="none" dirty="0" smtClean="0">
                  <a:solidFill>
                    <a:srgbClr val="0000CC"/>
                  </a:solidFill>
                </a:rPr>
                <a:t>roject</a:t>
              </a:r>
              <a:endParaRPr lang="en" sz="1000" b="1" i="0" u="none" dirty="0">
                <a:solidFill>
                  <a:srgbClr val="0000CC"/>
                </a:solidFill>
              </a:endParaRPr>
            </a:p>
          </p:txBody>
        </p:sp>
        <p:sp>
          <p:nvSpPr>
            <p:cNvPr id="51" name="TextBox 12"/>
            <p:cNvSpPr txBox="1">
              <a:spLocks noChangeArrowheads="1"/>
            </p:cNvSpPr>
            <p:nvPr/>
          </p:nvSpPr>
          <p:spPr bwMode="auto">
            <a:xfrm>
              <a:off x="3167049" y="5857892"/>
              <a:ext cx="442859" cy="48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" sz="1000" b="0" i="0" u="none" dirty="0"/>
                <a:t>GT</a:t>
              </a:r>
            </a:p>
            <a:p>
              <a:pPr algn="l" rtl="0" eaLnBrk="1" hangingPunct="1"/>
              <a:endParaRPr lang="en" sz="1000" dirty="0"/>
            </a:p>
          </p:txBody>
        </p:sp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3952868" y="5857892"/>
              <a:ext cx="564243" cy="67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" sz="1000" b="0" i="0" u="none" dirty="0"/>
                <a:t>GS</a:t>
              </a:r>
            </a:p>
            <a:p>
              <a:pPr algn="l" rtl="0" eaLnBrk="1" hangingPunct="1"/>
              <a:r>
                <a:rPr lang="en" sz="1000" b="0" i="0" u="none" dirty="0"/>
                <a:t>GCS</a:t>
              </a:r>
              <a:endParaRPr lang="en" sz="1000" dirty="0" smtClean="0"/>
            </a:p>
            <a:p>
              <a:pPr algn="l" rtl="0" eaLnBrk="1" hangingPunct="1"/>
              <a:r>
                <a:rPr lang="en" sz="1000" b="0" i="0" u="none" dirty="0" smtClean="0"/>
                <a:t>S</a:t>
              </a:r>
              <a:endParaRPr lang="en" sz="1000" dirty="0"/>
            </a:p>
          </p:txBody>
        </p:sp>
        <p:sp>
          <p:nvSpPr>
            <p:cNvPr id="53" name="TextBox 33"/>
            <p:cNvSpPr txBox="1">
              <a:spLocks noChangeArrowheads="1"/>
            </p:cNvSpPr>
            <p:nvPr/>
          </p:nvSpPr>
          <p:spPr bwMode="auto">
            <a:xfrm>
              <a:off x="4494345" y="5857893"/>
              <a:ext cx="1393113" cy="67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" sz="1000" dirty="0" smtClean="0"/>
                <a:t>New objects construction  </a:t>
              </a:r>
              <a:r>
                <a:rPr lang="en" sz="1000" b="0" i="0" u="none" dirty="0"/>
                <a:t>/</a:t>
              </a:r>
            </a:p>
            <a:p>
              <a:pPr algn="ctr" rtl="0" eaLnBrk="1" hangingPunct="1"/>
              <a:r>
                <a:rPr lang="en" sz="1000" b="0" i="0" u="none" dirty="0"/>
                <a:t>Reconstruction </a:t>
              </a:r>
            </a:p>
          </p:txBody>
        </p:sp>
        <p:sp>
          <p:nvSpPr>
            <p:cNvPr id="54" name="TextBox 39"/>
            <p:cNvSpPr txBox="1">
              <a:spLocks noChangeArrowheads="1"/>
            </p:cNvSpPr>
            <p:nvPr/>
          </p:nvSpPr>
          <p:spPr bwMode="auto">
            <a:xfrm>
              <a:off x="5821518" y="6008750"/>
              <a:ext cx="1439388" cy="48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/>
              <a:r>
                <a:rPr lang="en" sz="1000" b="0" i="0" u="none" dirty="0"/>
                <a:t>Project </a:t>
              </a:r>
            </a:p>
            <a:p>
              <a:pPr algn="ctr" rtl="0" eaLnBrk="1" hangingPunct="1"/>
              <a:r>
                <a:rPr lang="en" sz="1000" b="0" i="0" u="none" dirty="0"/>
                <a:t>monitoring</a:t>
              </a:r>
            </a:p>
          </p:txBody>
        </p:sp>
      </p:grpSp>
      <p:pic>
        <p:nvPicPr>
          <p:cNvPr id="1026" name="Picture 2" descr="D:\WZ9D678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93" y="2723778"/>
            <a:ext cx="1248801" cy="69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Без имени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18" y="2930277"/>
            <a:ext cx="1048981" cy="150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768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Описание: D:\Working\БРЕНД\ЛОГО СГТ НО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"/>
          <a:stretch>
            <a:fillRect/>
          </a:stretch>
        </p:blipFill>
        <p:spPr bwMode="auto">
          <a:xfrm>
            <a:off x="4241800" y="2914650"/>
            <a:ext cx="13541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0" y="6500813"/>
            <a:ext cx="3048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40981C5D-BA25-48F5-8B92-5D229CB1202E}" type="slidenum">
              <a: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4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1281113" y="260648"/>
            <a:ext cx="82724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>
              <a:lnSpc>
                <a:spcPct val="80000"/>
              </a:lnSpc>
            </a:pPr>
            <a:r>
              <a:rPr lang="en" sz="1600" b="1" i="0" u="none" dirty="0">
                <a:solidFill>
                  <a:srgbClr val="0000CC"/>
                </a:solidFill>
              </a:rPr>
              <a:t>MAIN </a:t>
            </a:r>
            <a:r>
              <a:rPr lang="en" sz="1600" b="1" i="0" u="none" dirty="0" smtClean="0">
                <a:solidFill>
                  <a:srgbClr val="0000CC"/>
                </a:solidFill>
              </a:rPr>
              <a:t>CUSTOMERS</a:t>
            </a:r>
            <a:endParaRPr lang="en" sz="1600" b="1" dirty="0">
              <a:solidFill>
                <a:srgbClr val="0000CC"/>
              </a:solidFill>
            </a:endParaRPr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488950" y="4545013"/>
            <a:ext cx="4101879" cy="1716087"/>
            <a:chOff x="48" y="2880"/>
            <a:chExt cx="2357" cy="1104"/>
          </a:xfrm>
        </p:grpSpPr>
        <p:sp>
          <p:nvSpPr>
            <p:cNvPr id="43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48" y="2880"/>
              <a:ext cx="2352" cy="1104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22225" algn="ctr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 rtl="0">
                <a:defRPr/>
              </a:pPr>
              <a:endParaRPr lang="en" dirty="0">
                <a:latin typeface="+mn-lt"/>
                <a:cs typeface="+mn-cs"/>
              </a:endParaRPr>
            </a:p>
          </p:txBody>
        </p:sp>
        <p:sp>
          <p:nvSpPr>
            <p:cNvPr id="44" name="Text Box 139"/>
            <p:cNvSpPr txBox="1">
              <a:spLocks noChangeArrowheads="1"/>
            </p:cNvSpPr>
            <p:nvPr/>
          </p:nvSpPr>
          <p:spPr bwMode="auto">
            <a:xfrm>
              <a:off x="900" y="2996"/>
              <a:ext cx="1505" cy="9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" sz="1400" b="1" i="0" u="none" dirty="0">
                  <a:solidFill>
                    <a:srgbClr val="0000CC"/>
                  </a:solidFill>
                </a:rPr>
                <a:t>Regional power generation and power generating companies </a:t>
              </a:r>
            </a:p>
            <a:p>
              <a:pPr algn="ctr" rtl="0"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endParaRPr lang="en" sz="800" dirty="0" smtClean="0">
                <a:latin typeface="+mn-lt"/>
              </a:endParaRPr>
            </a:p>
            <a:p>
              <a:pPr algn="ctr" rtl="0" eaLnBrk="1" hangingPunct="1">
                <a:spcBef>
                  <a:spcPts val="0"/>
                </a:spcBef>
                <a:defRPr/>
              </a:pPr>
              <a:r>
                <a:rPr lang="en" sz="1200" b="0" i="0" u="none" dirty="0">
                  <a:latin typeface="+mn-lt"/>
                </a:rPr>
                <a:t>Reconstruction of boiler houses,</a:t>
              </a:r>
              <a:endParaRPr lang="en" sz="1200" dirty="0" smtClean="0">
                <a:latin typeface="+mn-lt"/>
              </a:endParaRPr>
            </a:p>
            <a:p>
              <a:pPr algn="ctr" rtl="0" eaLnBrk="1" hangingPunct="1">
                <a:spcBef>
                  <a:spcPts val="0"/>
                </a:spcBef>
                <a:defRPr/>
              </a:pPr>
              <a:r>
                <a:rPr lang="en" sz="1200" b="0" i="0" u="none" dirty="0">
                  <a:latin typeface="+mn-lt"/>
                </a:rPr>
                <a:t> heat power plants, state power plants</a:t>
              </a:r>
              <a:r>
                <a:rPr lang="en" sz="1200" b="0" i="0" u="none" dirty="0" smtClean="0">
                  <a:latin typeface="+mn-lt"/>
                </a:rPr>
                <a:t>, power </a:t>
              </a:r>
              <a:r>
                <a:rPr lang="en" sz="1200" b="0" i="0" u="none" dirty="0">
                  <a:latin typeface="+mn-lt"/>
                </a:rPr>
                <a:t>supply </a:t>
              </a:r>
              <a:endParaRPr lang="en" sz="1200" dirty="0" smtClean="0">
                <a:latin typeface="+mn-lt"/>
              </a:endParaRPr>
            </a:p>
            <a:p>
              <a:pPr algn="ctr" rtl="0" eaLnBrk="1" hangingPunct="1">
                <a:spcBef>
                  <a:spcPts val="0"/>
                </a:spcBef>
                <a:defRPr/>
              </a:pPr>
              <a:r>
                <a:rPr lang="en" sz="1200" b="0" i="0" u="none" dirty="0">
                  <a:latin typeface="+mn-lt"/>
                </a:rPr>
                <a:t>for industrial facilities  </a:t>
              </a:r>
            </a:p>
          </p:txBody>
        </p:sp>
        <p:pic>
          <p:nvPicPr>
            <p:cNvPr id="9245" name="Picture 12" descr="004-06-00-16-0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837"/>
            <a:stretch>
              <a:fillRect/>
            </a:stretch>
          </p:blipFill>
          <p:spPr bwMode="auto">
            <a:xfrm>
              <a:off x="111" y="3032"/>
              <a:ext cx="832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2" name="Group 12"/>
          <p:cNvGrpSpPr>
            <a:grpSpLocks/>
          </p:cNvGrpSpPr>
          <p:nvPr/>
        </p:nvGrpSpPr>
        <p:grpSpPr bwMode="auto">
          <a:xfrm>
            <a:off x="479425" y="2617788"/>
            <a:ext cx="3321050" cy="1716087"/>
            <a:chOff x="240" y="1632"/>
            <a:chExt cx="2136" cy="1104"/>
          </a:xfrm>
        </p:grpSpPr>
        <p:sp>
          <p:nvSpPr>
            <p:cNvPr id="9239" name="AutoShape 12"/>
            <p:cNvSpPr>
              <a:spLocks noChangeArrowheads="1"/>
            </p:cNvSpPr>
            <p:nvPr/>
          </p:nvSpPr>
          <p:spPr bwMode="auto">
            <a:xfrm rot="8628008">
              <a:off x="1439" y="2115"/>
              <a:ext cx="320" cy="4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"/>
            </a:p>
          </p:txBody>
        </p:sp>
        <p:sp>
          <p:nvSpPr>
            <p:cNvPr id="48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0" y="1632"/>
              <a:ext cx="2136" cy="1104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22225" algn="ctr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 rtl="0">
                <a:defRPr/>
              </a:pPr>
              <a:endParaRPr lang="en" dirty="0">
                <a:latin typeface="+mn-lt"/>
                <a:cs typeface="+mn-cs"/>
              </a:endParaRPr>
            </a:p>
          </p:txBody>
        </p:sp>
        <p:sp>
          <p:nvSpPr>
            <p:cNvPr id="49" name="Text Box 131"/>
            <p:cNvSpPr txBox="1">
              <a:spLocks noChangeArrowheads="1"/>
            </p:cNvSpPr>
            <p:nvPr/>
          </p:nvSpPr>
          <p:spPr bwMode="auto">
            <a:xfrm>
              <a:off x="1046" y="1876"/>
              <a:ext cx="1330" cy="5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" sz="1400" b="1" i="0" u="none" dirty="0">
                  <a:solidFill>
                    <a:srgbClr val="0000CC"/>
                  </a:solidFill>
                </a:rPr>
                <a:t>Oil &amp; Gas companies  </a:t>
              </a:r>
            </a:p>
            <a:p>
              <a:pPr algn="ctr" rtl="0" eaLnBrk="1" hangingPunct="1">
                <a:spcBef>
                  <a:spcPct val="50000"/>
                </a:spcBef>
                <a:defRPr/>
              </a:pPr>
              <a:r>
                <a:rPr lang="en" sz="1200" b="0" i="0" u="none" dirty="0">
                  <a:latin typeface="+mn-lt"/>
                </a:rPr>
                <a:t>Power supply to the oil and gas fields, recycling of associated oil gas</a:t>
              </a:r>
            </a:p>
          </p:txBody>
        </p:sp>
        <p:pic>
          <p:nvPicPr>
            <p:cNvPr id="9242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1750"/>
              <a:ext cx="69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5" name="Group 23"/>
          <p:cNvGrpSpPr>
            <a:grpSpLocks/>
          </p:cNvGrpSpPr>
          <p:nvPr/>
        </p:nvGrpSpPr>
        <p:grpSpPr bwMode="auto">
          <a:xfrm>
            <a:off x="3051175" y="727075"/>
            <a:ext cx="3709988" cy="1714500"/>
            <a:chOff x="3168" y="480"/>
            <a:chExt cx="2386" cy="1104"/>
          </a:xfrm>
        </p:grpSpPr>
        <p:sp>
          <p:nvSpPr>
            <p:cNvPr id="9236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3168" y="480"/>
              <a:ext cx="2386" cy="1104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22225" algn="ctr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 rtl="0">
                <a:lnSpc>
                  <a:spcPct val="80000"/>
                </a:lnSpc>
              </a:pPr>
              <a:endParaRPr lang="en"/>
            </a:p>
          </p:txBody>
        </p:sp>
        <p:sp>
          <p:nvSpPr>
            <p:cNvPr id="9237" name="Text Box 129"/>
            <p:cNvSpPr txBox="1">
              <a:spLocks noChangeArrowheads="1"/>
            </p:cNvSpPr>
            <p:nvPr/>
          </p:nvSpPr>
          <p:spPr bwMode="auto">
            <a:xfrm>
              <a:off x="4030" y="551"/>
              <a:ext cx="1440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" sz="1400" b="1" i="0" u="none" dirty="0">
                  <a:solidFill>
                    <a:srgbClr val="0000CC"/>
                  </a:solidFill>
                </a:rPr>
                <a:t>Gazprom, JSC</a:t>
              </a:r>
            </a:p>
            <a:p>
              <a:pPr algn="ctr" rtl="0"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" sz="800" dirty="0" smtClean="0"/>
            </a:p>
            <a:p>
              <a:pPr algn="ctr" rtl="0" eaLnBrk="1" hangingPunct="1">
                <a:spcBef>
                  <a:spcPct val="50000"/>
                </a:spcBef>
              </a:pPr>
              <a:r>
                <a:rPr lang="en" sz="1200" b="0" i="0" u="none" dirty="0"/>
                <a:t>Supply of power generating and gas compressor equipment </a:t>
              </a:r>
              <a:r>
                <a:rPr lang="en" sz="1200" b="0" i="0" u="none" dirty="0" smtClean="0"/>
                <a:t> for </a:t>
              </a:r>
              <a:r>
                <a:rPr lang="en" sz="1200" b="0" i="0" u="none" dirty="0"/>
                <a:t>construction of new and reconstruction of old plants</a:t>
              </a:r>
            </a:p>
          </p:txBody>
        </p:sp>
        <p:pic>
          <p:nvPicPr>
            <p:cNvPr id="9238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" y="578"/>
              <a:ext cx="72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7" name="AutoShape 11"/>
          <p:cNvSpPr>
            <a:spLocks noChangeArrowheads="1"/>
          </p:cNvSpPr>
          <p:nvPr/>
        </p:nvSpPr>
        <p:spPr bwMode="auto">
          <a:xfrm rot="7895825">
            <a:off x="4048919" y="4001294"/>
            <a:ext cx="417513" cy="244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"/>
          </a:p>
        </p:txBody>
      </p:sp>
      <p:sp>
        <p:nvSpPr>
          <p:cNvPr id="9228" name="AutoShape 11"/>
          <p:cNvSpPr>
            <a:spLocks noChangeArrowheads="1"/>
          </p:cNvSpPr>
          <p:nvPr/>
        </p:nvSpPr>
        <p:spPr bwMode="auto">
          <a:xfrm rot="3030263">
            <a:off x="5331619" y="4004469"/>
            <a:ext cx="417513" cy="244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"/>
          </a:p>
        </p:txBody>
      </p:sp>
      <p:sp>
        <p:nvSpPr>
          <p:cNvPr id="9229" name="AutoShape 11"/>
          <p:cNvSpPr>
            <a:spLocks noChangeArrowheads="1"/>
          </p:cNvSpPr>
          <p:nvPr/>
        </p:nvSpPr>
        <p:spPr bwMode="auto">
          <a:xfrm rot="-5400000">
            <a:off x="4694238" y="2584450"/>
            <a:ext cx="417512" cy="2428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"/>
          </a:p>
        </p:txBody>
      </p:sp>
      <p:sp>
        <p:nvSpPr>
          <p:cNvPr id="9230" name="AutoShape 11"/>
          <p:cNvSpPr>
            <a:spLocks noChangeArrowheads="1"/>
          </p:cNvSpPr>
          <p:nvPr/>
        </p:nvSpPr>
        <p:spPr bwMode="auto">
          <a:xfrm rot="-1984437">
            <a:off x="5438775" y="3019425"/>
            <a:ext cx="417513" cy="244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"/>
          </a:p>
        </p:txBody>
      </p:sp>
      <p:sp>
        <p:nvSpPr>
          <p:cNvPr id="9231" name="AutoShape 11"/>
          <p:cNvSpPr>
            <a:spLocks noChangeArrowheads="1"/>
          </p:cNvSpPr>
          <p:nvPr/>
        </p:nvSpPr>
        <p:spPr bwMode="auto">
          <a:xfrm rot="-9130727">
            <a:off x="3978275" y="3030538"/>
            <a:ext cx="417513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"/>
          </a:p>
        </p:txBody>
      </p:sp>
      <p:grpSp>
        <p:nvGrpSpPr>
          <p:cNvPr id="4" name="Группа 3"/>
          <p:cNvGrpSpPr/>
          <p:nvPr/>
        </p:nvGrpSpPr>
        <p:grpSpPr>
          <a:xfrm>
            <a:off x="5938713" y="2636912"/>
            <a:ext cx="3543623" cy="1716284"/>
            <a:chOff x="5938713" y="2718330"/>
            <a:chExt cx="3543623" cy="1716284"/>
          </a:xfrm>
        </p:grpSpPr>
        <p:grpSp>
          <p:nvGrpSpPr>
            <p:cNvPr id="9226" name="Group 53"/>
            <p:cNvGrpSpPr>
              <a:grpSpLocks/>
            </p:cNvGrpSpPr>
            <p:nvPr/>
          </p:nvGrpSpPr>
          <p:grpSpPr bwMode="auto">
            <a:xfrm>
              <a:off x="5966024" y="2718330"/>
              <a:ext cx="3516312" cy="1716284"/>
              <a:chOff x="3559" y="1632"/>
              <a:chExt cx="2262" cy="1104"/>
            </a:xfrm>
          </p:grpSpPr>
          <p:sp>
            <p:nvSpPr>
              <p:cNvPr id="60" name="Скругленный прямоугольник 6"/>
              <p:cNvSpPr>
                <a:spLocks noChangeArrowheads="1"/>
              </p:cNvSpPr>
              <p:nvPr/>
            </p:nvSpPr>
            <p:spPr bwMode="auto">
              <a:xfrm>
                <a:off x="3559" y="1632"/>
                <a:ext cx="2213" cy="1104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22225" algn="ctr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l" rtl="0">
                  <a:defRPr/>
                </a:pPr>
                <a:endParaRPr lang="en" dirty="0">
                  <a:latin typeface="+mn-lt"/>
                  <a:cs typeface="+mn-cs"/>
                </a:endParaRPr>
              </a:p>
            </p:txBody>
          </p:sp>
          <p:sp>
            <p:nvSpPr>
              <p:cNvPr id="9235" name="Text Box 129"/>
              <p:cNvSpPr txBox="1">
                <a:spLocks noChangeArrowheads="1"/>
              </p:cNvSpPr>
              <p:nvPr/>
            </p:nvSpPr>
            <p:spPr bwMode="auto">
              <a:xfrm>
                <a:off x="4346" y="1725"/>
                <a:ext cx="1475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en" sz="1400" b="1" i="0" u="none" dirty="0">
                    <a:solidFill>
                      <a:srgbClr val="0000CC"/>
                    </a:solidFill>
                  </a:rPr>
                  <a:t>Worldwide</a:t>
                </a:r>
                <a:r>
                  <a:rPr lang="en" sz="1400" b="0" i="0" u="none" dirty="0">
                    <a:solidFill>
                      <a:srgbClr val="0000CC"/>
                    </a:solidFill>
                  </a:rPr>
                  <a:t> </a:t>
                </a:r>
                <a:endParaRPr lang="en" sz="1400" b="1" dirty="0" smtClean="0">
                  <a:solidFill>
                    <a:srgbClr val="0000CC"/>
                  </a:solidFill>
                </a:endParaRPr>
              </a:p>
              <a:p>
                <a:pPr algn="ctr" rtl="0" eaLnBrk="1" hangingPunct="1"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en" sz="1400" b="1" i="0" u="none" dirty="0">
                    <a:solidFill>
                      <a:srgbClr val="0000CC"/>
                    </a:solidFill>
                  </a:rPr>
                  <a:t>market  </a:t>
                </a:r>
                <a:endParaRPr lang="en" sz="1400" b="1" dirty="0">
                  <a:solidFill>
                    <a:srgbClr val="0000CC"/>
                  </a:solidFill>
                </a:endParaRPr>
              </a:p>
              <a:p>
                <a:pPr algn="ctr" rtl="0" eaLnBrk="1" hangingPunct="1">
                  <a:lnSpc>
                    <a:spcPct val="90000"/>
                  </a:lnSpc>
                  <a:spcBef>
                    <a:spcPts val="0"/>
                  </a:spcBef>
                </a:pPr>
                <a:endParaRPr lang="en" sz="800" dirty="0" smtClean="0"/>
              </a:p>
              <a:p>
                <a:pPr algn="ctr" rtl="0" eaLnBrk="1" hangingPunct="1">
                  <a:spcBef>
                    <a:spcPts val="0"/>
                  </a:spcBef>
                </a:pPr>
                <a:r>
                  <a:rPr lang="en" sz="1200" b="0" i="0" u="none" dirty="0"/>
                  <a:t>Supplies of </a:t>
                </a:r>
                <a:endParaRPr lang="en" sz="1200" dirty="0" smtClean="0"/>
              </a:p>
              <a:p>
                <a:pPr algn="ctr" rtl="0" eaLnBrk="1" hangingPunct="1">
                  <a:spcBef>
                    <a:spcPts val="0"/>
                  </a:spcBef>
                </a:pPr>
                <a:r>
                  <a:rPr lang="en" sz="1200" b="0" i="0" u="none" dirty="0"/>
                  <a:t>power generating, gas compressor </a:t>
                </a:r>
                <a:r>
                  <a:rPr lang="en" sz="1200" b="0" i="0" u="none" dirty="0" smtClean="0"/>
                  <a:t> sets and </a:t>
                </a:r>
                <a:endParaRPr lang="en" sz="1200" dirty="0" smtClean="0"/>
              </a:p>
              <a:p>
                <a:pPr algn="ctr" rtl="0" eaLnBrk="1" hangingPunct="1">
                  <a:spcBef>
                    <a:spcPts val="0"/>
                  </a:spcBef>
                </a:pPr>
                <a:r>
                  <a:rPr lang="en" sz="1200" b="0" i="0" u="none" dirty="0"/>
                  <a:t>waste heat recovery </a:t>
                </a:r>
                <a:endParaRPr lang="en" sz="1200" dirty="0" smtClean="0"/>
              </a:p>
              <a:p>
                <a:pPr algn="ctr" rtl="0" eaLnBrk="1" hangingPunct="1">
                  <a:spcBef>
                    <a:spcPts val="0"/>
                  </a:spcBef>
                </a:pPr>
                <a:r>
                  <a:rPr lang="en" sz="1200" b="0" i="0" u="none" dirty="0"/>
                  <a:t> </a:t>
                </a:r>
                <a:r>
                  <a:rPr lang="en" sz="1200" b="0" i="0" u="none" dirty="0" smtClean="0"/>
                  <a:t>generators</a:t>
                </a:r>
                <a:endParaRPr lang="en" sz="1200" b="0" i="0" u="none" dirty="0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713" y="2877655"/>
              <a:ext cx="1383678" cy="1383678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5267428" y="4548938"/>
            <a:ext cx="4175125" cy="1714500"/>
            <a:chOff x="5267428" y="4600311"/>
            <a:chExt cx="4175125" cy="1714500"/>
          </a:xfrm>
        </p:grpSpPr>
        <p:sp>
          <p:nvSpPr>
            <p:cNvPr id="52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5267428" y="4600311"/>
              <a:ext cx="4175125" cy="171450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22225" algn="ctr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 rtl="0">
                <a:defRPr/>
              </a:pPr>
              <a:endParaRPr lang="en" dirty="0">
                <a:latin typeface="+mn-lt"/>
                <a:cs typeface="+mn-cs"/>
              </a:endParaRPr>
            </a:p>
          </p:txBody>
        </p:sp>
        <p:sp>
          <p:nvSpPr>
            <p:cNvPr id="9224" name="Text Box 137"/>
            <p:cNvSpPr txBox="1">
              <a:spLocks noChangeArrowheads="1"/>
            </p:cNvSpPr>
            <p:nvPr/>
          </p:nvSpPr>
          <p:spPr bwMode="auto">
            <a:xfrm>
              <a:off x="7041232" y="4900671"/>
              <a:ext cx="2285331" cy="117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" sz="1400" b="1" i="0" u="none" dirty="0">
                  <a:solidFill>
                    <a:srgbClr val="0000CC"/>
                  </a:solidFill>
                </a:rPr>
                <a:t>State corporations</a:t>
              </a:r>
            </a:p>
            <a:p>
              <a:pPr algn="ctr" rtl="0"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" sz="400" dirty="0" smtClean="0"/>
            </a:p>
            <a:p>
              <a:pPr algn="ctr" rtl="0" eaLnBrk="1" hangingPunct="1">
                <a:spcBef>
                  <a:spcPct val="50000"/>
                </a:spcBef>
              </a:pPr>
              <a:r>
                <a:rPr lang="en" sz="1200" b="0" i="0" u="none" dirty="0"/>
                <a:t>Increase of power efficiency of such companies as </a:t>
              </a:r>
              <a:r>
                <a:rPr lang="en" sz="1200" b="0" i="0" u="none" dirty="0" smtClean="0"/>
                <a:t>Rostec, </a:t>
              </a:r>
              <a:r>
                <a:rPr lang="en" sz="1200" b="0" i="0" u="none" dirty="0"/>
                <a:t>United  Aircraft Corporation, Russian Railways, InterRAO.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274" y="4682099"/>
              <a:ext cx="1518036" cy="1579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0741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2"/>
          <p:cNvSpPr txBox="1">
            <a:spLocks noChangeArrowheads="1"/>
          </p:cNvSpPr>
          <p:nvPr/>
        </p:nvSpPr>
        <p:spPr bwMode="auto">
          <a:xfrm>
            <a:off x="2563813" y="190500"/>
            <a:ext cx="699770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" sz="1600" b="1" i="0" u="none" dirty="0">
                <a:solidFill>
                  <a:srgbClr val="0000CC"/>
                </a:solidFill>
              </a:rPr>
              <a:t>RUSSIA: COMPLETED </a:t>
            </a:r>
            <a:r>
              <a:rPr lang="en" sz="1600" b="1" i="0" u="none" dirty="0" smtClean="0">
                <a:solidFill>
                  <a:srgbClr val="0000CC"/>
                </a:solidFill>
              </a:rPr>
              <a:t>AND L</a:t>
            </a:r>
            <a:r>
              <a:rPr lang="en" sz="1600" b="1" dirty="0" smtClean="0">
                <a:solidFill>
                  <a:srgbClr val="0000CC"/>
                </a:solidFill>
              </a:rPr>
              <a:t>ONG-TERM </a:t>
            </a:r>
            <a:r>
              <a:rPr lang="en" sz="1600" b="1" dirty="0">
                <a:solidFill>
                  <a:srgbClr val="0000CC"/>
                </a:solidFill>
              </a:rPr>
              <a:t>PROJECTS</a:t>
            </a:r>
          </a:p>
        </p:txBody>
      </p:sp>
      <p:pic>
        <p:nvPicPr>
          <p:cNvPr id="8195" name="Рисунок 6" descr="Карта России.pn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744191"/>
            <a:ext cx="10093325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" name="Номер слайда 3"/>
          <p:cNvSpPr txBox="1">
            <a:spLocks/>
          </p:cNvSpPr>
          <p:nvPr/>
        </p:nvSpPr>
        <p:spPr>
          <a:xfrm>
            <a:off x="0" y="6500813"/>
            <a:ext cx="3048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F17EFD1A-704F-44A8-AA94-81AADEB08E10}" type="slidenum">
              <a: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5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197" name="Group 212"/>
          <p:cNvGrpSpPr>
            <a:grpSpLocks/>
          </p:cNvGrpSpPr>
          <p:nvPr/>
        </p:nvGrpSpPr>
        <p:grpSpPr bwMode="auto">
          <a:xfrm>
            <a:off x="309563" y="2841625"/>
            <a:ext cx="8358188" cy="3644902"/>
            <a:chOff x="195" y="1790"/>
            <a:chExt cx="5265" cy="2296"/>
          </a:xfrm>
        </p:grpSpPr>
        <p:grpSp>
          <p:nvGrpSpPr>
            <p:cNvPr id="8204" name="Group 3"/>
            <p:cNvGrpSpPr>
              <a:grpSpLocks/>
            </p:cNvGrpSpPr>
            <p:nvPr/>
          </p:nvGrpSpPr>
          <p:grpSpPr bwMode="auto">
            <a:xfrm>
              <a:off x="195" y="1790"/>
              <a:ext cx="5265" cy="1816"/>
              <a:chOff x="180" y="1821"/>
              <a:chExt cx="4860" cy="1938"/>
            </a:xfrm>
          </p:grpSpPr>
          <p:sp>
            <p:nvSpPr>
              <p:cNvPr id="249" name="Овал 248"/>
              <p:cNvSpPr/>
              <p:nvPr/>
            </p:nvSpPr>
            <p:spPr>
              <a:xfrm>
                <a:off x="1718" y="2011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50" name="Овал 249"/>
              <p:cNvSpPr/>
              <p:nvPr/>
            </p:nvSpPr>
            <p:spPr>
              <a:xfrm>
                <a:off x="1685" y="2186"/>
                <a:ext cx="45" cy="45"/>
              </a:xfrm>
              <a:prstGeom prst="ellipse">
                <a:avLst/>
              </a:prstGeom>
              <a:solidFill>
                <a:srgbClr val="3333C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51" name="Овал 250"/>
              <p:cNvSpPr/>
              <p:nvPr/>
            </p:nvSpPr>
            <p:spPr>
              <a:xfrm>
                <a:off x="2327" y="2179"/>
                <a:ext cx="45" cy="48"/>
              </a:xfrm>
              <a:prstGeom prst="ellipse">
                <a:avLst/>
              </a:prstGeom>
              <a:solidFill>
                <a:srgbClr val="000099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52" name="Овал 251"/>
              <p:cNvSpPr/>
              <p:nvPr/>
            </p:nvSpPr>
            <p:spPr>
              <a:xfrm>
                <a:off x="1599" y="2272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53" name="Овал 252"/>
              <p:cNvSpPr/>
              <p:nvPr/>
            </p:nvSpPr>
            <p:spPr>
              <a:xfrm>
                <a:off x="2362" y="2272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54" name="Овал 253"/>
              <p:cNvSpPr/>
              <p:nvPr/>
            </p:nvSpPr>
            <p:spPr>
              <a:xfrm>
                <a:off x="3960" y="3375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55" name="Овал 254"/>
              <p:cNvSpPr/>
              <p:nvPr/>
            </p:nvSpPr>
            <p:spPr>
              <a:xfrm>
                <a:off x="2460" y="2368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56" name="Овал 255"/>
              <p:cNvSpPr/>
              <p:nvPr/>
            </p:nvSpPr>
            <p:spPr>
              <a:xfrm>
                <a:off x="2407" y="2360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57" name="Овал 256"/>
              <p:cNvSpPr/>
              <p:nvPr/>
            </p:nvSpPr>
            <p:spPr>
              <a:xfrm>
                <a:off x="2264" y="2340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58" name="Овал 257"/>
              <p:cNvSpPr/>
              <p:nvPr/>
            </p:nvSpPr>
            <p:spPr>
              <a:xfrm>
                <a:off x="2348" y="2375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2271" y="2497"/>
                <a:ext cx="45" cy="47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2051" y="259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2048" y="2675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2002" y="263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1962" y="2675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1910" y="2679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1723" y="2654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1596" y="267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685" y="281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969" y="2272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102" y="2314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49" y="2361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71" name="Овал 270"/>
              <p:cNvSpPr/>
              <p:nvPr/>
            </p:nvSpPr>
            <p:spPr>
              <a:xfrm>
                <a:off x="1100" y="2363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72" name="Овал 271"/>
              <p:cNvSpPr/>
              <p:nvPr/>
            </p:nvSpPr>
            <p:spPr>
              <a:xfrm>
                <a:off x="927" y="2452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73" name="Овал 272"/>
              <p:cNvSpPr/>
              <p:nvPr/>
            </p:nvSpPr>
            <p:spPr>
              <a:xfrm>
                <a:off x="831" y="2457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74" name="Овал 273"/>
              <p:cNvSpPr/>
              <p:nvPr/>
            </p:nvSpPr>
            <p:spPr>
              <a:xfrm>
                <a:off x="2726" y="3714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75" name="Овал 274"/>
              <p:cNvSpPr/>
              <p:nvPr/>
            </p:nvSpPr>
            <p:spPr>
              <a:xfrm>
                <a:off x="2004" y="3217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76" name="Овал 275"/>
              <p:cNvSpPr/>
              <p:nvPr/>
            </p:nvSpPr>
            <p:spPr>
              <a:xfrm>
                <a:off x="291" y="3262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77" name="Овал 276"/>
              <p:cNvSpPr/>
              <p:nvPr/>
            </p:nvSpPr>
            <p:spPr>
              <a:xfrm>
                <a:off x="340" y="3264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78" name="Овал 277"/>
              <p:cNvSpPr/>
              <p:nvPr/>
            </p:nvSpPr>
            <p:spPr>
              <a:xfrm>
                <a:off x="466" y="3038"/>
                <a:ext cx="45" cy="46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79" name="Овал 278"/>
              <p:cNvSpPr/>
              <p:nvPr/>
            </p:nvSpPr>
            <p:spPr>
              <a:xfrm>
                <a:off x="561" y="2988"/>
                <a:ext cx="45" cy="46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80" name="Овал 279"/>
              <p:cNvSpPr/>
              <p:nvPr/>
            </p:nvSpPr>
            <p:spPr>
              <a:xfrm>
                <a:off x="608" y="2992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81" name="Овал 280"/>
              <p:cNvSpPr/>
              <p:nvPr/>
            </p:nvSpPr>
            <p:spPr>
              <a:xfrm>
                <a:off x="744" y="294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82" name="Овал 281"/>
              <p:cNvSpPr/>
              <p:nvPr/>
            </p:nvSpPr>
            <p:spPr>
              <a:xfrm>
                <a:off x="643" y="2545"/>
                <a:ext cx="42" cy="47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83" name="Овал 282"/>
              <p:cNvSpPr/>
              <p:nvPr/>
            </p:nvSpPr>
            <p:spPr>
              <a:xfrm>
                <a:off x="516" y="2451"/>
                <a:ext cx="45" cy="46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651" y="2407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85" name="Овал 284"/>
              <p:cNvSpPr/>
              <p:nvPr/>
            </p:nvSpPr>
            <p:spPr>
              <a:xfrm>
                <a:off x="487" y="2315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86" name="Овал 285"/>
              <p:cNvSpPr/>
              <p:nvPr/>
            </p:nvSpPr>
            <p:spPr>
              <a:xfrm>
                <a:off x="794" y="2052"/>
                <a:ext cx="45" cy="47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87" name="Овал 286"/>
              <p:cNvSpPr/>
              <p:nvPr/>
            </p:nvSpPr>
            <p:spPr>
              <a:xfrm>
                <a:off x="742" y="2044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88" name="Овал 287"/>
              <p:cNvSpPr/>
              <p:nvPr/>
            </p:nvSpPr>
            <p:spPr>
              <a:xfrm>
                <a:off x="698" y="2048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646" y="2046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239" y="1821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201" y="1868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786" y="2284"/>
                <a:ext cx="66" cy="6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2070" y="2368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2166" y="2384"/>
                <a:ext cx="42" cy="46"/>
              </a:xfrm>
              <a:prstGeom prst="ellipse">
                <a:avLst/>
              </a:prstGeom>
              <a:solidFill>
                <a:srgbClr val="000099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2166" y="2465"/>
                <a:ext cx="42" cy="48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2115" y="243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2262" y="2384"/>
                <a:ext cx="42" cy="46"/>
              </a:xfrm>
              <a:prstGeom prst="ellipse">
                <a:avLst/>
              </a:prstGeom>
              <a:solidFill>
                <a:srgbClr val="000099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2385" y="243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00" name="Овал 299"/>
              <p:cNvSpPr/>
              <p:nvPr/>
            </p:nvSpPr>
            <p:spPr>
              <a:xfrm>
                <a:off x="1980" y="2559"/>
                <a:ext cx="45" cy="46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01" name="Овал 300"/>
              <p:cNvSpPr/>
              <p:nvPr/>
            </p:nvSpPr>
            <p:spPr>
              <a:xfrm>
                <a:off x="1980" y="274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02" name="Овал 301"/>
              <p:cNvSpPr/>
              <p:nvPr/>
            </p:nvSpPr>
            <p:spPr>
              <a:xfrm>
                <a:off x="2070" y="3196"/>
                <a:ext cx="42" cy="47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03" name="Овал 302"/>
              <p:cNvSpPr/>
              <p:nvPr/>
            </p:nvSpPr>
            <p:spPr>
              <a:xfrm>
                <a:off x="2166" y="3240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04" name="Овал 303"/>
              <p:cNvSpPr/>
              <p:nvPr/>
            </p:nvSpPr>
            <p:spPr>
              <a:xfrm>
                <a:off x="2115" y="310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05" name="Овал 304"/>
              <p:cNvSpPr/>
              <p:nvPr/>
            </p:nvSpPr>
            <p:spPr>
              <a:xfrm>
                <a:off x="2070" y="3060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06" name="Овал 305"/>
              <p:cNvSpPr/>
              <p:nvPr/>
            </p:nvSpPr>
            <p:spPr>
              <a:xfrm>
                <a:off x="1620" y="2745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07" name="Овал 306"/>
              <p:cNvSpPr/>
              <p:nvPr/>
            </p:nvSpPr>
            <p:spPr>
              <a:xfrm>
                <a:off x="1716" y="2745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08" name="Овал 307"/>
              <p:cNvSpPr/>
              <p:nvPr/>
            </p:nvSpPr>
            <p:spPr>
              <a:xfrm>
                <a:off x="1755" y="2835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1755" y="2654"/>
                <a:ext cx="45" cy="46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1665" y="2654"/>
                <a:ext cx="45" cy="46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1080" y="2926"/>
                <a:ext cx="45" cy="47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1125" y="2841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1125" y="297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1221" y="3150"/>
                <a:ext cx="45" cy="46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1221" y="310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585" y="2926"/>
                <a:ext cx="45" cy="47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720" y="2880"/>
                <a:ext cx="45" cy="46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816" y="2976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315" y="333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20" name="Овал 319"/>
              <p:cNvSpPr/>
              <p:nvPr/>
            </p:nvSpPr>
            <p:spPr>
              <a:xfrm>
                <a:off x="540" y="306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22" name="Овал 321"/>
              <p:cNvSpPr/>
              <p:nvPr/>
            </p:nvSpPr>
            <p:spPr>
              <a:xfrm>
                <a:off x="912" y="252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23" name="Овал 322"/>
              <p:cNvSpPr/>
              <p:nvPr/>
            </p:nvSpPr>
            <p:spPr>
              <a:xfrm>
                <a:off x="714" y="2357"/>
                <a:ext cx="466" cy="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r>
                  <a:rPr lang="en" sz="800" dirty="0" smtClean="0">
                    <a:solidFill>
                      <a:schemeClr val="tx1"/>
                    </a:solidFill>
                  </a:rPr>
                  <a:t>Moscow</a:t>
                </a:r>
                <a:endParaRPr lang="en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Овал 323"/>
              <p:cNvSpPr/>
              <p:nvPr/>
            </p:nvSpPr>
            <p:spPr>
              <a:xfrm>
                <a:off x="1008" y="225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25" name="Овал 324"/>
              <p:cNvSpPr/>
              <p:nvPr/>
            </p:nvSpPr>
            <p:spPr>
              <a:xfrm>
                <a:off x="585" y="256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26" name="Овал 325"/>
              <p:cNvSpPr/>
              <p:nvPr/>
            </p:nvSpPr>
            <p:spPr>
              <a:xfrm>
                <a:off x="540" y="234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27" name="Овал 326"/>
              <p:cNvSpPr/>
              <p:nvPr/>
            </p:nvSpPr>
            <p:spPr>
              <a:xfrm>
                <a:off x="630" y="2070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28" name="Овал 327"/>
              <p:cNvSpPr/>
              <p:nvPr/>
            </p:nvSpPr>
            <p:spPr>
              <a:xfrm>
                <a:off x="720" y="207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29" name="Овал 328"/>
              <p:cNvSpPr/>
              <p:nvPr/>
            </p:nvSpPr>
            <p:spPr>
              <a:xfrm>
                <a:off x="1755" y="2166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30" name="Овал 329"/>
              <p:cNvSpPr/>
              <p:nvPr/>
            </p:nvSpPr>
            <p:spPr>
              <a:xfrm>
                <a:off x="1665" y="2262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31" name="Овал 330"/>
              <p:cNvSpPr/>
              <p:nvPr/>
            </p:nvSpPr>
            <p:spPr>
              <a:xfrm>
                <a:off x="1755" y="207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32" name="Овал 331"/>
              <p:cNvSpPr/>
              <p:nvPr/>
            </p:nvSpPr>
            <p:spPr>
              <a:xfrm>
                <a:off x="1755" y="225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33" name="Овал 332"/>
              <p:cNvSpPr/>
              <p:nvPr/>
            </p:nvSpPr>
            <p:spPr>
              <a:xfrm>
                <a:off x="180" y="1844"/>
                <a:ext cx="45" cy="46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34" name="Овал 333"/>
              <p:cNvSpPr/>
              <p:nvPr/>
            </p:nvSpPr>
            <p:spPr>
              <a:xfrm>
                <a:off x="4050" y="3330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35" name="Овал 334"/>
              <p:cNvSpPr/>
              <p:nvPr/>
            </p:nvSpPr>
            <p:spPr>
              <a:xfrm>
                <a:off x="3915" y="333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36" name="Овал 335"/>
              <p:cNvSpPr/>
              <p:nvPr/>
            </p:nvSpPr>
            <p:spPr>
              <a:xfrm>
                <a:off x="3195" y="3285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37" name="Овал 336"/>
              <p:cNvSpPr/>
              <p:nvPr/>
            </p:nvSpPr>
            <p:spPr>
              <a:xfrm>
                <a:off x="3291" y="3381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38" name="Овал 337"/>
              <p:cNvSpPr/>
              <p:nvPr/>
            </p:nvSpPr>
            <p:spPr>
              <a:xfrm>
                <a:off x="3285" y="333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39" name="Овал 338"/>
              <p:cNvSpPr/>
              <p:nvPr/>
            </p:nvSpPr>
            <p:spPr>
              <a:xfrm>
                <a:off x="3105" y="3285"/>
                <a:ext cx="45" cy="45"/>
              </a:xfrm>
              <a:prstGeom prst="ellipse">
                <a:avLst/>
              </a:prstGeom>
              <a:solidFill>
                <a:srgbClr val="3333CC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40" name="Овал 339"/>
              <p:cNvSpPr/>
              <p:nvPr/>
            </p:nvSpPr>
            <p:spPr>
              <a:xfrm>
                <a:off x="4995" y="279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41" name="Овал 340"/>
              <p:cNvSpPr/>
              <p:nvPr/>
            </p:nvSpPr>
            <p:spPr>
              <a:xfrm>
                <a:off x="4905" y="279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42" name="Овал 341"/>
              <p:cNvSpPr/>
              <p:nvPr/>
            </p:nvSpPr>
            <p:spPr>
              <a:xfrm>
                <a:off x="4950" y="2700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43" name="Овал 342"/>
              <p:cNvSpPr/>
              <p:nvPr/>
            </p:nvSpPr>
            <p:spPr>
              <a:xfrm>
                <a:off x="4860" y="283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44" name="Овал 343"/>
              <p:cNvSpPr/>
              <p:nvPr/>
            </p:nvSpPr>
            <p:spPr>
              <a:xfrm>
                <a:off x="4950" y="2835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45" name="Овал 344"/>
              <p:cNvSpPr/>
              <p:nvPr/>
            </p:nvSpPr>
            <p:spPr>
              <a:xfrm>
                <a:off x="4590" y="3060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46" name="Овал 345"/>
              <p:cNvSpPr/>
              <p:nvPr/>
            </p:nvSpPr>
            <p:spPr>
              <a:xfrm>
                <a:off x="4686" y="3105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47" name="Овал 346"/>
              <p:cNvSpPr/>
              <p:nvPr/>
            </p:nvSpPr>
            <p:spPr>
              <a:xfrm>
                <a:off x="2430" y="3466"/>
                <a:ext cx="42" cy="47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49" name="Овал 348"/>
              <p:cNvSpPr/>
              <p:nvPr/>
            </p:nvSpPr>
            <p:spPr>
              <a:xfrm>
                <a:off x="495" y="333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50" name="Овал 349"/>
              <p:cNvSpPr/>
              <p:nvPr/>
            </p:nvSpPr>
            <p:spPr>
              <a:xfrm>
                <a:off x="2430" y="3105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51" name="Овал 350"/>
              <p:cNvSpPr/>
              <p:nvPr/>
            </p:nvSpPr>
            <p:spPr>
              <a:xfrm>
                <a:off x="2661" y="3336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52" name="Овал 351"/>
              <p:cNvSpPr/>
              <p:nvPr/>
            </p:nvSpPr>
            <p:spPr>
              <a:xfrm>
                <a:off x="2340" y="310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53" name="Овал 352"/>
              <p:cNvSpPr/>
              <p:nvPr/>
            </p:nvSpPr>
            <p:spPr>
              <a:xfrm>
                <a:off x="2295" y="306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54" name="Овал 353"/>
              <p:cNvSpPr/>
              <p:nvPr/>
            </p:nvSpPr>
            <p:spPr>
              <a:xfrm>
                <a:off x="3285" y="3201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55" name="Овал 354"/>
              <p:cNvSpPr/>
              <p:nvPr/>
            </p:nvSpPr>
            <p:spPr>
              <a:xfrm>
                <a:off x="3381" y="3015"/>
                <a:ext cx="45" cy="45"/>
              </a:xfrm>
              <a:prstGeom prst="ellipse">
                <a:avLst/>
              </a:prstGeom>
              <a:solidFill>
                <a:srgbClr val="3333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56" name="Овал 355"/>
              <p:cNvSpPr/>
              <p:nvPr/>
            </p:nvSpPr>
            <p:spPr>
              <a:xfrm>
                <a:off x="3477" y="306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57" name="Овал 356"/>
              <p:cNvSpPr/>
              <p:nvPr/>
            </p:nvSpPr>
            <p:spPr>
              <a:xfrm>
                <a:off x="3477" y="2970"/>
                <a:ext cx="45" cy="45"/>
              </a:xfrm>
              <a:prstGeom prst="ellipse">
                <a:avLst/>
              </a:prstGeom>
              <a:solidFill>
                <a:srgbClr val="3333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58" name="Овал 357"/>
              <p:cNvSpPr/>
              <p:nvPr/>
            </p:nvSpPr>
            <p:spPr>
              <a:xfrm>
                <a:off x="3735" y="2926"/>
                <a:ext cx="45" cy="47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59" name="Овал 358"/>
              <p:cNvSpPr/>
              <p:nvPr/>
            </p:nvSpPr>
            <p:spPr>
              <a:xfrm>
                <a:off x="3780" y="2970"/>
                <a:ext cx="45" cy="45"/>
              </a:xfrm>
              <a:prstGeom prst="ellipse">
                <a:avLst/>
              </a:prstGeom>
              <a:solidFill>
                <a:srgbClr val="3333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60" name="Овал 359"/>
              <p:cNvSpPr/>
              <p:nvPr/>
            </p:nvSpPr>
            <p:spPr>
              <a:xfrm>
                <a:off x="3825" y="2926"/>
                <a:ext cx="45" cy="47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61" name="Овал 360"/>
              <p:cNvSpPr/>
              <p:nvPr/>
            </p:nvSpPr>
            <p:spPr>
              <a:xfrm>
                <a:off x="3876" y="3066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62" name="Овал 361"/>
              <p:cNvSpPr/>
              <p:nvPr/>
            </p:nvSpPr>
            <p:spPr>
              <a:xfrm>
                <a:off x="3960" y="324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63" name="Овал 362"/>
              <p:cNvSpPr/>
              <p:nvPr/>
            </p:nvSpPr>
            <p:spPr>
              <a:xfrm>
                <a:off x="4275" y="2926"/>
                <a:ext cx="45" cy="47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64" name="Овал 363"/>
              <p:cNvSpPr/>
              <p:nvPr/>
            </p:nvSpPr>
            <p:spPr>
              <a:xfrm>
                <a:off x="4410" y="2926"/>
                <a:ext cx="42" cy="47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65" name="Овал 364"/>
              <p:cNvSpPr/>
              <p:nvPr/>
            </p:nvSpPr>
            <p:spPr>
              <a:xfrm>
                <a:off x="4365" y="297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66" name="Овал 365"/>
              <p:cNvSpPr/>
              <p:nvPr/>
            </p:nvSpPr>
            <p:spPr>
              <a:xfrm>
                <a:off x="2565" y="297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68" name="Овал 367"/>
              <p:cNvSpPr/>
              <p:nvPr/>
            </p:nvSpPr>
            <p:spPr>
              <a:xfrm>
                <a:off x="2661" y="2970"/>
                <a:ext cx="45" cy="45"/>
              </a:xfrm>
              <a:prstGeom prst="ellipse">
                <a:avLst/>
              </a:prstGeom>
              <a:solidFill>
                <a:srgbClr val="3333CC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69" name="Овал 368"/>
              <p:cNvSpPr/>
              <p:nvPr/>
            </p:nvSpPr>
            <p:spPr>
              <a:xfrm>
                <a:off x="3555" y="279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70" name="Овал 369"/>
              <p:cNvSpPr/>
              <p:nvPr/>
            </p:nvSpPr>
            <p:spPr>
              <a:xfrm>
                <a:off x="3645" y="283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71" name="Овал 370"/>
              <p:cNvSpPr/>
              <p:nvPr/>
            </p:nvSpPr>
            <p:spPr>
              <a:xfrm>
                <a:off x="3690" y="2790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72" name="Овал 371"/>
              <p:cNvSpPr/>
              <p:nvPr/>
            </p:nvSpPr>
            <p:spPr>
              <a:xfrm>
                <a:off x="3915" y="2745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73" name="Овал 372"/>
              <p:cNvSpPr/>
              <p:nvPr/>
            </p:nvSpPr>
            <p:spPr>
              <a:xfrm>
                <a:off x="3960" y="2835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74" name="Овал 373"/>
              <p:cNvSpPr/>
              <p:nvPr/>
            </p:nvSpPr>
            <p:spPr>
              <a:xfrm>
                <a:off x="4005" y="279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75" name="Овал 374"/>
              <p:cNvSpPr/>
              <p:nvPr/>
            </p:nvSpPr>
            <p:spPr>
              <a:xfrm>
                <a:off x="4140" y="2835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76" name="Овал 375"/>
              <p:cNvSpPr/>
              <p:nvPr/>
            </p:nvSpPr>
            <p:spPr>
              <a:xfrm>
                <a:off x="4320" y="2745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77" name="Овал 376"/>
              <p:cNvSpPr/>
              <p:nvPr/>
            </p:nvSpPr>
            <p:spPr>
              <a:xfrm>
                <a:off x="4365" y="279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78" name="Овал 377"/>
              <p:cNvSpPr/>
              <p:nvPr/>
            </p:nvSpPr>
            <p:spPr>
              <a:xfrm>
                <a:off x="4590" y="2700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79" name="Овал 378"/>
              <p:cNvSpPr/>
              <p:nvPr/>
            </p:nvSpPr>
            <p:spPr>
              <a:xfrm>
                <a:off x="4635" y="261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80" name="Овал 379"/>
              <p:cNvSpPr/>
              <p:nvPr/>
            </p:nvSpPr>
            <p:spPr>
              <a:xfrm>
                <a:off x="2250" y="2790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82" name="Овал 381"/>
              <p:cNvSpPr/>
              <p:nvPr/>
            </p:nvSpPr>
            <p:spPr>
              <a:xfrm>
                <a:off x="2346" y="2790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83" name="Овал 382"/>
              <p:cNvSpPr/>
              <p:nvPr/>
            </p:nvSpPr>
            <p:spPr>
              <a:xfrm>
                <a:off x="1350" y="2745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84" name="Овал 383"/>
              <p:cNvSpPr/>
              <p:nvPr/>
            </p:nvSpPr>
            <p:spPr>
              <a:xfrm>
                <a:off x="1395" y="279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85" name="Овал 384"/>
              <p:cNvSpPr/>
              <p:nvPr/>
            </p:nvSpPr>
            <p:spPr>
              <a:xfrm>
                <a:off x="1446" y="2745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87" name="Овал 386"/>
              <p:cNvSpPr/>
              <p:nvPr/>
            </p:nvSpPr>
            <p:spPr>
              <a:xfrm>
                <a:off x="1620" y="243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88" name="Овал 387"/>
              <p:cNvSpPr/>
              <p:nvPr/>
            </p:nvSpPr>
            <p:spPr>
              <a:xfrm>
                <a:off x="990" y="2430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89" name="Овал 388"/>
              <p:cNvSpPr/>
              <p:nvPr/>
            </p:nvSpPr>
            <p:spPr>
              <a:xfrm>
                <a:off x="1125" y="274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90" name="Овал 389"/>
              <p:cNvSpPr/>
              <p:nvPr/>
            </p:nvSpPr>
            <p:spPr>
              <a:xfrm>
                <a:off x="1221" y="274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91" name="Овал 390"/>
              <p:cNvSpPr/>
              <p:nvPr/>
            </p:nvSpPr>
            <p:spPr>
              <a:xfrm>
                <a:off x="2430" y="2745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92" name="Овал 391"/>
              <p:cNvSpPr/>
              <p:nvPr/>
            </p:nvSpPr>
            <p:spPr>
              <a:xfrm>
                <a:off x="2526" y="3150"/>
                <a:ext cx="42" cy="46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10" name="Овал 209"/>
              <p:cNvSpPr/>
              <p:nvPr/>
            </p:nvSpPr>
            <p:spPr>
              <a:xfrm>
                <a:off x="1590" y="2699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12" name="Овал 211"/>
              <p:cNvSpPr/>
              <p:nvPr/>
            </p:nvSpPr>
            <p:spPr>
              <a:xfrm>
                <a:off x="1536" y="2408"/>
                <a:ext cx="42" cy="46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14" name="Овал 213"/>
              <p:cNvSpPr/>
              <p:nvPr/>
            </p:nvSpPr>
            <p:spPr>
              <a:xfrm>
                <a:off x="2475" y="2398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15" name="Овал 214"/>
              <p:cNvSpPr/>
              <p:nvPr/>
            </p:nvSpPr>
            <p:spPr>
              <a:xfrm>
                <a:off x="2063" y="2705"/>
                <a:ext cx="42" cy="46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17" name="Овал 216"/>
              <p:cNvSpPr/>
              <p:nvPr/>
            </p:nvSpPr>
            <p:spPr>
              <a:xfrm>
                <a:off x="2085" y="2398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18" name="Овал 217"/>
              <p:cNvSpPr/>
              <p:nvPr/>
            </p:nvSpPr>
            <p:spPr>
              <a:xfrm>
                <a:off x="2265" y="2550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19" name="Овал 218"/>
              <p:cNvSpPr/>
              <p:nvPr/>
            </p:nvSpPr>
            <p:spPr>
              <a:xfrm>
                <a:off x="2400" y="2460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25" name="Овал 224"/>
              <p:cNvSpPr/>
              <p:nvPr/>
            </p:nvSpPr>
            <p:spPr>
              <a:xfrm>
                <a:off x="2676" y="3366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26" name="Овал 225"/>
              <p:cNvSpPr/>
              <p:nvPr/>
            </p:nvSpPr>
            <p:spPr>
              <a:xfrm>
                <a:off x="2355" y="3135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28" name="Овал 227"/>
              <p:cNvSpPr/>
              <p:nvPr/>
            </p:nvSpPr>
            <p:spPr>
              <a:xfrm>
                <a:off x="2580" y="3000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31" name="Овал 230"/>
              <p:cNvSpPr/>
              <p:nvPr/>
            </p:nvSpPr>
            <p:spPr>
              <a:xfrm>
                <a:off x="2265" y="2820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34" name="Овал 233"/>
              <p:cNvSpPr/>
              <p:nvPr/>
            </p:nvSpPr>
            <p:spPr>
              <a:xfrm>
                <a:off x="1365" y="2775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36" name="Овал 235"/>
              <p:cNvSpPr/>
              <p:nvPr/>
            </p:nvSpPr>
            <p:spPr>
              <a:xfrm>
                <a:off x="2541" y="3180"/>
                <a:ext cx="42" cy="47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40" name="Овал 239"/>
              <p:cNvSpPr/>
              <p:nvPr/>
            </p:nvSpPr>
            <p:spPr>
              <a:xfrm>
                <a:off x="1629" y="2484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43" name="Овал 242"/>
              <p:cNvSpPr/>
              <p:nvPr/>
            </p:nvSpPr>
            <p:spPr>
              <a:xfrm>
                <a:off x="2525" y="3528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45" name="Овал 244"/>
              <p:cNvSpPr/>
              <p:nvPr/>
            </p:nvSpPr>
            <p:spPr>
              <a:xfrm>
                <a:off x="2068" y="2723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246" name="Овал 245"/>
              <p:cNvSpPr/>
              <p:nvPr/>
            </p:nvSpPr>
            <p:spPr>
              <a:xfrm>
                <a:off x="1930" y="2727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94" name="Овал 393"/>
              <p:cNvSpPr/>
              <p:nvPr/>
            </p:nvSpPr>
            <p:spPr>
              <a:xfrm>
                <a:off x="2000" y="2793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96" name="Овал 395"/>
              <p:cNvSpPr/>
              <p:nvPr/>
            </p:nvSpPr>
            <p:spPr>
              <a:xfrm>
                <a:off x="2585" y="3288"/>
                <a:ext cx="45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397" name="Овал 396"/>
              <p:cNvSpPr/>
              <p:nvPr/>
            </p:nvSpPr>
            <p:spPr>
              <a:xfrm>
                <a:off x="2450" y="3153"/>
                <a:ext cx="42" cy="45"/>
              </a:xfrm>
              <a:prstGeom prst="ellipse">
                <a:avLst/>
              </a:prstGeom>
              <a:solidFill>
                <a:srgbClr val="000099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421" name="Овал 420"/>
              <p:cNvSpPr/>
              <p:nvPr/>
            </p:nvSpPr>
            <p:spPr>
              <a:xfrm>
                <a:off x="2630" y="3063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423" name="Овал 422"/>
              <p:cNvSpPr/>
              <p:nvPr/>
            </p:nvSpPr>
            <p:spPr>
              <a:xfrm>
                <a:off x="2681" y="3018"/>
                <a:ext cx="45" cy="45"/>
              </a:xfrm>
              <a:prstGeom prst="ellipse">
                <a:avLst/>
              </a:prstGeom>
              <a:solidFill>
                <a:srgbClr val="3333CC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425" name="Овал 424"/>
              <p:cNvSpPr/>
              <p:nvPr/>
            </p:nvSpPr>
            <p:spPr>
              <a:xfrm>
                <a:off x="2315" y="2883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426" name="Овал 425"/>
              <p:cNvSpPr/>
              <p:nvPr/>
            </p:nvSpPr>
            <p:spPr>
              <a:xfrm>
                <a:off x="2366" y="2838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428" name="Овал 427"/>
              <p:cNvSpPr/>
              <p:nvPr/>
            </p:nvSpPr>
            <p:spPr>
              <a:xfrm>
                <a:off x="2450" y="2793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430" name="Овал 429"/>
              <p:cNvSpPr/>
              <p:nvPr/>
            </p:nvSpPr>
            <p:spPr>
              <a:xfrm>
                <a:off x="1610" y="2747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431" name="Овал 430"/>
              <p:cNvSpPr/>
              <p:nvPr/>
            </p:nvSpPr>
            <p:spPr>
              <a:xfrm>
                <a:off x="1460" y="2817"/>
                <a:ext cx="42" cy="45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  <p:sp>
            <p:nvSpPr>
              <p:cNvPr id="432" name="Овал 431"/>
              <p:cNvSpPr/>
              <p:nvPr/>
            </p:nvSpPr>
            <p:spPr>
              <a:xfrm>
                <a:off x="1556" y="2456"/>
                <a:ext cx="42" cy="46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en" dirty="0"/>
              </a:p>
            </p:txBody>
          </p:sp>
        </p:grpSp>
        <p:sp>
          <p:nvSpPr>
            <p:cNvPr id="8205" name="TextBox 1"/>
            <p:cNvSpPr txBox="1">
              <a:spLocks noChangeArrowheads="1"/>
            </p:cNvSpPr>
            <p:nvPr/>
          </p:nvSpPr>
          <p:spPr bwMode="auto">
            <a:xfrm>
              <a:off x="931" y="3372"/>
              <a:ext cx="14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" sz="1200" b="0" i="0" u="none" dirty="0"/>
                <a:t>  - completed projects</a:t>
              </a:r>
            </a:p>
            <a:p>
              <a:pPr algn="l" rtl="0" eaLnBrk="1" hangingPunct="1"/>
              <a:r>
                <a:rPr lang="en" sz="1200" b="0" i="0" u="none" dirty="0"/>
                <a:t>  - </a:t>
              </a:r>
              <a:r>
                <a:rPr lang="en" sz="1200" b="0" i="0" u="none" dirty="0" smtClean="0"/>
                <a:t>long-term projects</a:t>
              </a:r>
              <a:endParaRPr lang="en" sz="1200" b="0" i="0" u="none" dirty="0"/>
            </a:p>
          </p:txBody>
        </p:sp>
        <p:sp>
          <p:nvSpPr>
            <p:cNvPr id="402" name="Овал 401"/>
            <p:cNvSpPr/>
            <p:nvPr/>
          </p:nvSpPr>
          <p:spPr bwMode="auto">
            <a:xfrm>
              <a:off x="894" y="3432"/>
              <a:ext cx="49" cy="42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03" name="Овал 402"/>
            <p:cNvSpPr/>
            <p:nvPr/>
          </p:nvSpPr>
          <p:spPr bwMode="auto">
            <a:xfrm>
              <a:off x="894" y="3541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04" name="Овал 403"/>
            <p:cNvSpPr/>
            <p:nvPr/>
          </p:nvSpPr>
          <p:spPr bwMode="auto">
            <a:xfrm>
              <a:off x="1676" y="2833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05" name="Овал 404"/>
            <p:cNvSpPr/>
            <p:nvPr/>
          </p:nvSpPr>
          <p:spPr bwMode="auto">
            <a:xfrm>
              <a:off x="2310" y="3043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06" name="Овал 405"/>
            <p:cNvSpPr/>
            <p:nvPr/>
          </p:nvSpPr>
          <p:spPr bwMode="auto">
            <a:xfrm>
              <a:off x="2936" y="3296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07" name="Овал 406"/>
            <p:cNvSpPr/>
            <p:nvPr/>
          </p:nvSpPr>
          <p:spPr bwMode="auto">
            <a:xfrm>
              <a:off x="1001" y="2411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08" name="Овал 407"/>
            <p:cNvSpPr/>
            <p:nvPr/>
          </p:nvSpPr>
          <p:spPr bwMode="auto">
            <a:xfrm>
              <a:off x="1046" y="2453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09" name="Овал 408"/>
            <p:cNvSpPr/>
            <p:nvPr/>
          </p:nvSpPr>
          <p:spPr bwMode="auto">
            <a:xfrm>
              <a:off x="2531" y="2242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10" name="Овал 409"/>
            <p:cNvSpPr/>
            <p:nvPr/>
          </p:nvSpPr>
          <p:spPr bwMode="auto">
            <a:xfrm>
              <a:off x="2306" y="2411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11" name="Овал 410"/>
            <p:cNvSpPr/>
            <p:nvPr/>
          </p:nvSpPr>
          <p:spPr bwMode="auto">
            <a:xfrm>
              <a:off x="5100" y="2917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12" name="Овал 411"/>
            <p:cNvSpPr/>
            <p:nvPr/>
          </p:nvSpPr>
          <p:spPr bwMode="auto">
            <a:xfrm>
              <a:off x="686" y="2833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13" name="Овал 412"/>
            <p:cNvSpPr/>
            <p:nvPr/>
          </p:nvSpPr>
          <p:spPr bwMode="auto">
            <a:xfrm>
              <a:off x="420" y="3170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14" name="Овал 413"/>
            <p:cNvSpPr/>
            <p:nvPr/>
          </p:nvSpPr>
          <p:spPr bwMode="auto">
            <a:xfrm>
              <a:off x="2175" y="2495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15" name="Овал 414"/>
            <p:cNvSpPr/>
            <p:nvPr/>
          </p:nvSpPr>
          <p:spPr bwMode="auto">
            <a:xfrm>
              <a:off x="2261" y="2917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16" name="Овал 415"/>
            <p:cNvSpPr/>
            <p:nvPr/>
          </p:nvSpPr>
          <p:spPr bwMode="auto">
            <a:xfrm>
              <a:off x="2486" y="2285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17" name="Овал 416"/>
            <p:cNvSpPr/>
            <p:nvPr/>
          </p:nvSpPr>
          <p:spPr bwMode="auto">
            <a:xfrm>
              <a:off x="4151" y="2875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418" name="Овал 417"/>
            <p:cNvSpPr/>
            <p:nvPr/>
          </p:nvSpPr>
          <p:spPr bwMode="auto">
            <a:xfrm>
              <a:off x="4655" y="2309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419" name="Овал 418"/>
            <p:cNvSpPr/>
            <p:nvPr/>
          </p:nvSpPr>
          <p:spPr bwMode="auto">
            <a:xfrm>
              <a:off x="735" y="2032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20" name="Овал 419"/>
            <p:cNvSpPr/>
            <p:nvPr/>
          </p:nvSpPr>
          <p:spPr bwMode="auto">
            <a:xfrm>
              <a:off x="2126" y="2538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8225" name="Text Box 324"/>
            <p:cNvSpPr txBox="1">
              <a:spLocks noChangeArrowheads="1"/>
            </p:cNvSpPr>
            <p:nvPr/>
          </p:nvSpPr>
          <p:spPr bwMode="auto">
            <a:xfrm>
              <a:off x="308" y="3679"/>
              <a:ext cx="407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ts val="0"/>
                </a:spcBef>
              </a:pPr>
              <a:r>
                <a:rPr lang="en" sz="1200" b="1" i="0" u="none" dirty="0"/>
                <a:t>The </a:t>
              </a:r>
              <a:r>
                <a:rPr lang="en" sz="1200" b="1" i="0" u="none" dirty="0" smtClean="0"/>
                <a:t>UEC companies have commissioned power generating and gas compressor sets with total aggregate rated power of more than 7</a:t>
              </a:r>
              <a:r>
                <a:rPr lang="ru-RU" sz="1200" b="1" i="0" u="none" dirty="0" smtClean="0"/>
                <a:t>,</a:t>
              </a:r>
              <a:r>
                <a:rPr lang="en" sz="1200" b="1" i="0" u="none" dirty="0" smtClean="0"/>
                <a:t>000 MW. UEC has 70% share of supplies to the Russian market.</a:t>
              </a:r>
              <a:endParaRPr lang="en" sz="1200" b="1" i="0" u="none" dirty="0"/>
            </a:p>
          </p:txBody>
        </p:sp>
        <p:sp>
          <p:nvSpPr>
            <p:cNvPr id="2" name="Овал 410"/>
            <p:cNvSpPr/>
            <p:nvPr/>
          </p:nvSpPr>
          <p:spPr bwMode="auto">
            <a:xfrm>
              <a:off x="5232" y="2880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3" name="Овал 410"/>
            <p:cNvSpPr/>
            <p:nvPr/>
          </p:nvSpPr>
          <p:spPr bwMode="auto">
            <a:xfrm>
              <a:off x="5040" y="2832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" name="Овал 410"/>
            <p:cNvSpPr/>
            <p:nvPr/>
          </p:nvSpPr>
          <p:spPr bwMode="auto">
            <a:xfrm>
              <a:off x="5136" y="2880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5" name="Овал 410"/>
            <p:cNvSpPr/>
            <p:nvPr/>
          </p:nvSpPr>
          <p:spPr bwMode="auto">
            <a:xfrm>
              <a:off x="5280" y="2976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6" name="Овал 410"/>
            <p:cNvSpPr/>
            <p:nvPr/>
          </p:nvSpPr>
          <p:spPr bwMode="auto">
            <a:xfrm>
              <a:off x="5136" y="2784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7" name="Овал 410"/>
            <p:cNvSpPr/>
            <p:nvPr/>
          </p:nvSpPr>
          <p:spPr bwMode="auto">
            <a:xfrm>
              <a:off x="5196" y="3013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8" name="Овал 410"/>
            <p:cNvSpPr/>
            <p:nvPr/>
          </p:nvSpPr>
          <p:spPr bwMode="auto">
            <a:xfrm>
              <a:off x="5183" y="2928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9" name="Овал 410"/>
            <p:cNvSpPr/>
            <p:nvPr/>
          </p:nvSpPr>
          <p:spPr bwMode="auto">
            <a:xfrm>
              <a:off x="5328" y="2928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10" name="Овал 410"/>
            <p:cNvSpPr/>
            <p:nvPr/>
          </p:nvSpPr>
          <p:spPr bwMode="auto">
            <a:xfrm>
              <a:off x="4896" y="2736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11" name="Овал 410"/>
            <p:cNvSpPr/>
            <p:nvPr/>
          </p:nvSpPr>
          <p:spPr bwMode="auto">
            <a:xfrm>
              <a:off x="5040" y="2928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12" name="Овал 410"/>
            <p:cNvSpPr/>
            <p:nvPr/>
          </p:nvSpPr>
          <p:spPr bwMode="auto">
            <a:xfrm>
              <a:off x="5232" y="2822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13" name="Овал 410"/>
            <p:cNvSpPr/>
            <p:nvPr/>
          </p:nvSpPr>
          <p:spPr bwMode="auto">
            <a:xfrm>
              <a:off x="5040" y="2736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14" name="Овал 410"/>
            <p:cNvSpPr/>
            <p:nvPr/>
          </p:nvSpPr>
          <p:spPr bwMode="auto">
            <a:xfrm>
              <a:off x="4944" y="2880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15" name="Овал 410"/>
            <p:cNvSpPr/>
            <p:nvPr/>
          </p:nvSpPr>
          <p:spPr bwMode="auto">
            <a:xfrm>
              <a:off x="4944" y="2784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16" name="Овал 410"/>
            <p:cNvSpPr/>
            <p:nvPr/>
          </p:nvSpPr>
          <p:spPr bwMode="auto">
            <a:xfrm>
              <a:off x="5328" y="2832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17" name="Овал 410"/>
            <p:cNvSpPr/>
            <p:nvPr/>
          </p:nvSpPr>
          <p:spPr bwMode="auto">
            <a:xfrm>
              <a:off x="3936" y="2400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18" name="Овал 410"/>
            <p:cNvSpPr/>
            <p:nvPr/>
          </p:nvSpPr>
          <p:spPr bwMode="auto">
            <a:xfrm>
              <a:off x="4032" y="2496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19" name="Овал 410"/>
            <p:cNvSpPr/>
            <p:nvPr/>
          </p:nvSpPr>
          <p:spPr bwMode="auto">
            <a:xfrm>
              <a:off x="4128" y="2592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0" name="Овал 410"/>
            <p:cNvSpPr/>
            <p:nvPr/>
          </p:nvSpPr>
          <p:spPr bwMode="auto">
            <a:xfrm>
              <a:off x="4224" y="2688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1" name="Овал 410"/>
            <p:cNvSpPr/>
            <p:nvPr/>
          </p:nvSpPr>
          <p:spPr bwMode="auto">
            <a:xfrm>
              <a:off x="4176" y="2544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2" name="Овал 410"/>
            <p:cNvSpPr/>
            <p:nvPr/>
          </p:nvSpPr>
          <p:spPr bwMode="auto">
            <a:xfrm>
              <a:off x="4416" y="2544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3" name="Овал 410"/>
            <p:cNvSpPr/>
            <p:nvPr/>
          </p:nvSpPr>
          <p:spPr bwMode="auto">
            <a:xfrm>
              <a:off x="4320" y="2448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4" name="Овал 410"/>
            <p:cNvSpPr/>
            <p:nvPr/>
          </p:nvSpPr>
          <p:spPr bwMode="auto">
            <a:xfrm>
              <a:off x="4512" y="2592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5" name="Овал 410"/>
            <p:cNvSpPr/>
            <p:nvPr/>
          </p:nvSpPr>
          <p:spPr bwMode="auto">
            <a:xfrm>
              <a:off x="4416" y="2400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6" name="Овал 417"/>
            <p:cNvSpPr/>
            <p:nvPr/>
          </p:nvSpPr>
          <p:spPr bwMode="auto">
            <a:xfrm>
              <a:off x="4368" y="2304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0000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7" name="Овал 417"/>
            <p:cNvSpPr/>
            <p:nvPr/>
          </p:nvSpPr>
          <p:spPr bwMode="auto">
            <a:xfrm>
              <a:off x="4176" y="2400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8" name="Овал 417"/>
            <p:cNvSpPr/>
            <p:nvPr/>
          </p:nvSpPr>
          <p:spPr bwMode="auto">
            <a:xfrm>
              <a:off x="4608" y="2448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9" name="Овал 417"/>
            <p:cNvSpPr/>
            <p:nvPr/>
          </p:nvSpPr>
          <p:spPr bwMode="auto">
            <a:xfrm>
              <a:off x="4704" y="2544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0" name="Овал 417"/>
            <p:cNvSpPr/>
            <p:nvPr/>
          </p:nvSpPr>
          <p:spPr bwMode="auto">
            <a:xfrm>
              <a:off x="3840" y="2501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31" name="Овал 417"/>
            <p:cNvSpPr/>
            <p:nvPr/>
          </p:nvSpPr>
          <p:spPr bwMode="auto">
            <a:xfrm>
              <a:off x="3888" y="2597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>
                <a:ln>
                  <a:solidFill>
                    <a:srgbClr val="3333CC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24" name="Овал 417"/>
            <p:cNvSpPr/>
            <p:nvPr/>
          </p:nvSpPr>
          <p:spPr bwMode="auto">
            <a:xfrm>
              <a:off x="3984" y="2592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241" name="Овал 240"/>
            <p:cNvSpPr/>
            <p:nvPr/>
          </p:nvSpPr>
          <p:spPr bwMode="auto">
            <a:xfrm>
              <a:off x="2952" y="3324"/>
              <a:ext cx="49" cy="4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  <p:sp>
          <p:nvSpPr>
            <p:cNvPr id="435" name="Овал 434"/>
            <p:cNvSpPr/>
            <p:nvPr/>
          </p:nvSpPr>
          <p:spPr bwMode="auto">
            <a:xfrm>
              <a:off x="2283" y="2962"/>
              <a:ext cx="49" cy="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" dirty="0"/>
            </a:p>
          </p:txBody>
        </p:sp>
      </p:grpSp>
      <p:pic>
        <p:nvPicPr>
          <p:cNvPr id="8198" name="Рисунок 1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92150"/>
            <a:ext cx="14398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692150"/>
            <a:ext cx="14398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692150"/>
            <a:ext cx="14398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692150"/>
            <a:ext cx="1620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157788"/>
            <a:ext cx="1625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73100"/>
            <a:ext cx="14398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" name="Овал 234"/>
          <p:cNvSpPr/>
          <p:nvPr/>
        </p:nvSpPr>
        <p:spPr bwMode="auto">
          <a:xfrm>
            <a:off x="242294" y="4621182"/>
            <a:ext cx="1004490" cy="19529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Krasnodar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237" name="Овал 236"/>
          <p:cNvSpPr/>
          <p:nvPr/>
        </p:nvSpPr>
        <p:spPr bwMode="auto">
          <a:xfrm>
            <a:off x="6155731" y="3278969"/>
            <a:ext cx="1025127" cy="18116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dirty="0" smtClean="0">
                <a:solidFill>
                  <a:schemeClr val="tx1"/>
                </a:solidFill>
              </a:rPr>
              <a:t>Yakutia</a:t>
            </a:r>
            <a:endParaRPr lang="en" sz="1000" dirty="0">
              <a:solidFill>
                <a:schemeClr val="tx1"/>
              </a:solidFill>
            </a:endParaRPr>
          </a:p>
        </p:txBody>
      </p:sp>
      <p:sp>
        <p:nvSpPr>
          <p:cNvPr id="238" name="Овал 237"/>
          <p:cNvSpPr/>
          <p:nvPr/>
        </p:nvSpPr>
        <p:spPr bwMode="auto">
          <a:xfrm>
            <a:off x="810685" y="3095501"/>
            <a:ext cx="1411157" cy="15570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Saint Petersburg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239" name="Овал 238"/>
          <p:cNvSpPr/>
          <p:nvPr/>
        </p:nvSpPr>
        <p:spPr bwMode="auto">
          <a:xfrm>
            <a:off x="1133344" y="4152912"/>
            <a:ext cx="801423" cy="13983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Tambov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242" name="Овал 241"/>
          <p:cNvSpPr/>
          <p:nvPr/>
        </p:nvSpPr>
        <p:spPr bwMode="auto">
          <a:xfrm>
            <a:off x="669528" y="4272364"/>
            <a:ext cx="882915" cy="12302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Voronezh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38" name="Овал 637"/>
          <p:cNvSpPr/>
          <p:nvPr/>
        </p:nvSpPr>
        <p:spPr bwMode="auto">
          <a:xfrm>
            <a:off x="1408510" y="3773421"/>
            <a:ext cx="801423" cy="13983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Ivanovo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39" name="Овал 638"/>
          <p:cNvSpPr/>
          <p:nvPr/>
        </p:nvSpPr>
        <p:spPr bwMode="auto">
          <a:xfrm>
            <a:off x="688314" y="3797310"/>
            <a:ext cx="801423" cy="13983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Bryansk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40" name="Овал 639"/>
          <p:cNvSpPr/>
          <p:nvPr/>
        </p:nvSpPr>
        <p:spPr bwMode="auto">
          <a:xfrm>
            <a:off x="522817" y="3568003"/>
            <a:ext cx="945025" cy="1807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Smolensk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41" name="Овал 640"/>
          <p:cNvSpPr/>
          <p:nvPr/>
        </p:nvSpPr>
        <p:spPr bwMode="auto">
          <a:xfrm>
            <a:off x="4512866" y="4007612"/>
            <a:ext cx="1268742" cy="226186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dirty="0" smtClean="0">
                <a:solidFill>
                  <a:schemeClr val="tx1"/>
                </a:solidFill>
              </a:rPr>
              <a:t>Krasnoyarsk</a:t>
            </a:r>
            <a:endParaRPr lang="en" sz="1000" dirty="0">
              <a:solidFill>
                <a:schemeClr val="tx1"/>
              </a:solidFill>
            </a:endParaRPr>
          </a:p>
        </p:txBody>
      </p:sp>
      <p:sp>
        <p:nvSpPr>
          <p:cNvPr id="642" name="Овал 641"/>
          <p:cNvSpPr/>
          <p:nvPr/>
        </p:nvSpPr>
        <p:spPr bwMode="auto">
          <a:xfrm>
            <a:off x="2400796" y="3413383"/>
            <a:ext cx="667345" cy="2105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dirty="0" smtClean="0">
                <a:solidFill>
                  <a:schemeClr val="tx1"/>
                </a:solidFill>
              </a:rPr>
              <a:t>Komi</a:t>
            </a:r>
            <a:endParaRPr lang="en" sz="1000" dirty="0">
              <a:solidFill>
                <a:schemeClr val="tx1"/>
              </a:solidFill>
            </a:endParaRPr>
          </a:p>
        </p:txBody>
      </p:sp>
      <p:sp>
        <p:nvSpPr>
          <p:cNvPr id="643" name="Овал 642"/>
          <p:cNvSpPr/>
          <p:nvPr/>
        </p:nvSpPr>
        <p:spPr bwMode="auto">
          <a:xfrm>
            <a:off x="7492671" y="4170845"/>
            <a:ext cx="1276151" cy="1859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dirty="0" smtClean="0">
                <a:solidFill>
                  <a:schemeClr val="tx1"/>
                </a:solidFill>
              </a:rPr>
              <a:t>Khabarovsk</a:t>
            </a:r>
            <a:endParaRPr lang="en" sz="1000" dirty="0">
              <a:solidFill>
                <a:schemeClr val="tx1"/>
              </a:solidFill>
            </a:endParaRPr>
          </a:p>
        </p:txBody>
      </p:sp>
      <p:sp>
        <p:nvSpPr>
          <p:cNvPr id="644" name="Овал 643"/>
          <p:cNvSpPr/>
          <p:nvPr/>
        </p:nvSpPr>
        <p:spPr bwMode="auto">
          <a:xfrm>
            <a:off x="7732416" y="4708517"/>
            <a:ext cx="1328934" cy="181484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Blagoveschensk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45" name="Овал 644"/>
          <p:cNvSpPr/>
          <p:nvPr/>
        </p:nvSpPr>
        <p:spPr bwMode="auto">
          <a:xfrm>
            <a:off x="6604068" y="5060688"/>
            <a:ext cx="660266" cy="2298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Chita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46" name="Овал 645"/>
          <p:cNvSpPr/>
          <p:nvPr/>
        </p:nvSpPr>
        <p:spPr bwMode="auto">
          <a:xfrm>
            <a:off x="5696679" y="4751136"/>
            <a:ext cx="1004490" cy="19529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Bratsk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47" name="Овал 646"/>
          <p:cNvSpPr/>
          <p:nvPr/>
        </p:nvSpPr>
        <p:spPr bwMode="auto">
          <a:xfrm>
            <a:off x="3909021" y="5310981"/>
            <a:ext cx="790774" cy="203994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Barnaul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48" name="Овал 647"/>
          <p:cNvSpPr/>
          <p:nvPr/>
        </p:nvSpPr>
        <p:spPr bwMode="auto">
          <a:xfrm>
            <a:off x="5199740" y="5179333"/>
            <a:ext cx="744771" cy="2186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Irkutsk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49" name="Овал 648"/>
          <p:cNvSpPr/>
          <p:nvPr/>
        </p:nvSpPr>
        <p:spPr bwMode="auto">
          <a:xfrm>
            <a:off x="2000250" y="4791075"/>
            <a:ext cx="915856" cy="1623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Orenburg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50" name="Овал 649"/>
          <p:cNvSpPr/>
          <p:nvPr/>
        </p:nvSpPr>
        <p:spPr bwMode="auto">
          <a:xfrm>
            <a:off x="2836270" y="4236987"/>
            <a:ext cx="1053899" cy="1576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Nizhni Tagil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51" name="Овал 650"/>
          <p:cNvSpPr/>
          <p:nvPr/>
        </p:nvSpPr>
        <p:spPr bwMode="auto">
          <a:xfrm>
            <a:off x="2728881" y="4409578"/>
            <a:ext cx="1111844" cy="18782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Ekaterinburg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52" name="Овал 651"/>
          <p:cNvSpPr/>
          <p:nvPr/>
        </p:nvSpPr>
        <p:spPr bwMode="auto">
          <a:xfrm>
            <a:off x="2850820" y="4570529"/>
            <a:ext cx="733226" cy="2145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Kurgan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53" name="Овал 652"/>
          <p:cNvSpPr/>
          <p:nvPr/>
        </p:nvSpPr>
        <p:spPr bwMode="auto">
          <a:xfrm>
            <a:off x="2073079" y="4248450"/>
            <a:ext cx="484120" cy="18782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Ufa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54" name="Овал 653"/>
          <p:cNvSpPr/>
          <p:nvPr/>
        </p:nvSpPr>
        <p:spPr bwMode="auto">
          <a:xfrm>
            <a:off x="4713950" y="4705348"/>
            <a:ext cx="1139361" cy="1891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Krasnoyarsk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55" name="Овал 654"/>
          <p:cNvSpPr/>
          <p:nvPr/>
        </p:nvSpPr>
        <p:spPr bwMode="auto">
          <a:xfrm>
            <a:off x="3522994" y="4805606"/>
            <a:ext cx="688776" cy="21306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Omsk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56" name="Овал 655"/>
          <p:cNvSpPr/>
          <p:nvPr/>
        </p:nvSpPr>
        <p:spPr bwMode="auto">
          <a:xfrm>
            <a:off x="3456319" y="4971297"/>
            <a:ext cx="1004490" cy="201564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Novosibirsk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57" name="Овал 656"/>
          <p:cNvSpPr/>
          <p:nvPr/>
        </p:nvSpPr>
        <p:spPr bwMode="auto">
          <a:xfrm>
            <a:off x="4491436" y="4959705"/>
            <a:ext cx="1004490" cy="19529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Kemerovo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58" name="Овал 657"/>
          <p:cNvSpPr/>
          <p:nvPr/>
        </p:nvSpPr>
        <p:spPr bwMode="auto">
          <a:xfrm>
            <a:off x="4304408" y="5113247"/>
            <a:ext cx="1173757" cy="19529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Novokuznetsk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59" name="Овал 658"/>
          <p:cNvSpPr/>
          <p:nvPr/>
        </p:nvSpPr>
        <p:spPr bwMode="auto">
          <a:xfrm>
            <a:off x="1640618" y="4418054"/>
            <a:ext cx="833238" cy="159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Samara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60" name="Овал 659"/>
          <p:cNvSpPr/>
          <p:nvPr/>
        </p:nvSpPr>
        <p:spPr bwMode="auto">
          <a:xfrm>
            <a:off x="1733155" y="4646041"/>
            <a:ext cx="1129309" cy="19529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Chelyabinsk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661" name="Овал 660"/>
          <p:cNvSpPr/>
          <p:nvPr/>
        </p:nvSpPr>
        <p:spPr bwMode="auto">
          <a:xfrm>
            <a:off x="1861477" y="4520473"/>
            <a:ext cx="1212452" cy="1573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dirty="0" smtClean="0">
                <a:solidFill>
                  <a:schemeClr val="tx1"/>
                </a:solidFill>
              </a:rPr>
              <a:t>Magnitogorsk</a:t>
            </a:r>
            <a:endParaRPr lang="en" sz="800" dirty="0">
              <a:solidFill>
                <a:schemeClr val="tx1"/>
              </a:solidFill>
            </a:endParaRPr>
          </a:p>
        </p:txBody>
      </p:sp>
      <p:sp>
        <p:nvSpPr>
          <p:cNvPr id="321" name="Овал 320"/>
          <p:cNvSpPr/>
          <p:nvPr/>
        </p:nvSpPr>
        <p:spPr bwMode="auto">
          <a:xfrm>
            <a:off x="7971385" y="1750083"/>
            <a:ext cx="1051420" cy="2105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dirty="0" smtClean="0">
                <a:solidFill>
                  <a:schemeClr val="tx1"/>
                </a:solidFill>
              </a:rPr>
              <a:t>Chukotka</a:t>
            </a:r>
            <a:endParaRPr lang="en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" y="648065"/>
            <a:ext cx="9918700" cy="56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Номер слайда 3"/>
          <p:cNvSpPr txBox="1">
            <a:spLocks/>
          </p:cNvSpPr>
          <p:nvPr/>
        </p:nvSpPr>
        <p:spPr>
          <a:xfrm>
            <a:off x="0" y="6500813"/>
            <a:ext cx="452438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0BD854E1-ACD1-47F2-AC32-226C9F4A1E13}" type="slidenum">
              <a:rPr lang="ru-RU" sz="800">
                <a:solidFill>
                  <a:schemeClr val="tx1">
                    <a:tint val="75000"/>
                  </a:schemeClr>
                </a:solidFill>
                <a:cs typeface="+mn-cs"/>
              </a:rPr>
              <a:pPr>
                <a:defRPr/>
              </a:pPr>
              <a:t>6</a:t>
            </a:fld>
            <a:endParaRPr lang="ru-RU" sz="8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8" name="Text Box 324"/>
          <p:cNvSpPr txBox="1">
            <a:spLocks noChangeArrowheads="1"/>
          </p:cNvSpPr>
          <p:nvPr/>
        </p:nvSpPr>
        <p:spPr bwMode="auto">
          <a:xfrm>
            <a:off x="3565525" y="5589240"/>
            <a:ext cx="5275263" cy="4247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dirty="0" smtClean="0">
                <a:latin typeface="+mn-lt"/>
              </a:rPr>
              <a:t>United Engine Corporation share on the world market is 4%. UEC strategy is to increase this number up to 13.9%  by the year of 2019. </a:t>
            </a:r>
            <a:endParaRPr lang="ru-RU" sz="1200" dirty="0" smtClean="0">
              <a:latin typeface="+mn-lt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6603404" y="5002213"/>
            <a:ext cx="77788" cy="71437"/>
          </a:xfrm>
          <a:prstGeom prst="ellipse">
            <a:avLst/>
          </a:prstGeom>
          <a:solidFill>
            <a:srgbClr val="3333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5210175" y="2325688"/>
            <a:ext cx="1000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/>
              <a:t>Turkey</a:t>
            </a:r>
            <a:endParaRPr lang="ru-RU" sz="1000" b="1" dirty="0"/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6410325" y="2571750"/>
            <a:ext cx="1000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Iran</a:t>
            </a:r>
            <a:endParaRPr lang="ru-RU" sz="1000" b="1"/>
          </a:p>
        </p:txBody>
      </p:sp>
      <p:sp>
        <p:nvSpPr>
          <p:cNvPr id="13" name="Овал 12"/>
          <p:cNvSpPr/>
          <p:nvPr/>
        </p:nvSpPr>
        <p:spPr bwMode="auto">
          <a:xfrm>
            <a:off x="6601817" y="5186363"/>
            <a:ext cx="77787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388100" y="2571750"/>
            <a:ext cx="77788" cy="7143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230" name="Picture 28" descr="I:\Презентации\Введенные объекты 1\Касимовское УПХГ.png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20240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 bwMode="auto">
          <a:xfrm>
            <a:off x="5595938" y="1928813"/>
            <a:ext cx="77787" cy="71437"/>
          </a:xfrm>
          <a:prstGeom prst="ellipse">
            <a:avLst/>
          </a:prstGeom>
          <a:solidFill>
            <a:srgbClr val="3333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596063" y="1928813"/>
            <a:ext cx="77787" cy="71437"/>
          </a:xfrm>
          <a:prstGeom prst="ellipse">
            <a:avLst/>
          </a:prstGeom>
          <a:solidFill>
            <a:srgbClr val="3333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6453188" y="2090738"/>
            <a:ext cx="77787" cy="71437"/>
          </a:xfrm>
          <a:prstGeom prst="ellipse">
            <a:avLst/>
          </a:prstGeom>
          <a:solidFill>
            <a:srgbClr val="3333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589713" y="2357438"/>
            <a:ext cx="77787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6161088" y="2262188"/>
            <a:ext cx="77787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36" name="TextBox 1"/>
          <p:cNvSpPr txBox="1">
            <a:spLocks noChangeArrowheads="1"/>
          </p:cNvSpPr>
          <p:nvPr/>
        </p:nvSpPr>
        <p:spPr bwMode="auto">
          <a:xfrm>
            <a:off x="2524125" y="4786313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Argentina</a:t>
            </a:r>
            <a:endParaRPr lang="ru-RU" sz="1000" b="1"/>
          </a:p>
        </p:txBody>
      </p:sp>
      <p:sp>
        <p:nvSpPr>
          <p:cNvPr id="9237" name="TextBox 1"/>
          <p:cNvSpPr txBox="1">
            <a:spLocks noChangeArrowheads="1"/>
          </p:cNvSpPr>
          <p:nvPr/>
        </p:nvSpPr>
        <p:spPr bwMode="auto">
          <a:xfrm>
            <a:off x="5659438" y="1828800"/>
            <a:ext cx="714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Ukraine</a:t>
            </a:r>
            <a:endParaRPr lang="ru-RU" sz="1000" b="1"/>
          </a:p>
        </p:txBody>
      </p:sp>
      <p:sp>
        <p:nvSpPr>
          <p:cNvPr id="9238" name="TextBox 1"/>
          <p:cNvSpPr txBox="1">
            <a:spLocks noChangeArrowheads="1"/>
          </p:cNvSpPr>
          <p:nvPr/>
        </p:nvSpPr>
        <p:spPr bwMode="auto">
          <a:xfrm>
            <a:off x="6609184" y="2333625"/>
            <a:ext cx="1143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/>
              <a:t>Turkmenistan</a:t>
            </a:r>
            <a:endParaRPr lang="ru-RU" sz="1000" b="1" dirty="0"/>
          </a:p>
        </p:txBody>
      </p:sp>
      <p:sp>
        <p:nvSpPr>
          <p:cNvPr id="9239" name="TextBox 1"/>
          <p:cNvSpPr txBox="1">
            <a:spLocks noChangeArrowheads="1"/>
          </p:cNvSpPr>
          <p:nvPr/>
        </p:nvSpPr>
        <p:spPr bwMode="auto">
          <a:xfrm>
            <a:off x="6202363" y="2160588"/>
            <a:ext cx="10715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/>
              <a:t>Azerbaijan</a:t>
            </a:r>
            <a:endParaRPr lang="ru-RU" sz="1000" b="1" dirty="0"/>
          </a:p>
        </p:txBody>
      </p:sp>
      <p:sp>
        <p:nvSpPr>
          <p:cNvPr id="9240" name="TextBox 1"/>
          <p:cNvSpPr txBox="1">
            <a:spLocks noChangeArrowheads="1"/>
          </p:cNvSpPr>
          <p:nvPr/>
        </p:nvSpPr>
        <p:spPr bwMode="auto">
          <a:xfrm>
            <a:off x="6537176" y="2030809"/>
            <a:ext cx="1143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/>
              <a:t>Uzbekistan</a:t>
            </a:r>
            <a:endParaRPr lang="ru-RU" sz="1000" b="1" dirty="0"/>
          </a:p>
        </p:txBody>
      </p:sp>
      <p:sp>
        <p:nvSpPr>
          <p:cNvPr id="9241" name="TextBox 1"/>
          <p:cNvSpPr txBox="1">
            <a:spLocks noChangeArrowheads="1"/>
          </p:cNvSpPr>
          <p:nvPr/>
        </p:nvSpPr>
        <p:spPr bwMode="auto">
          <a:xfrm>
            <a:off x="6596063" y="1714500"/>
            <a:ext cx="1143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Kazakhstan</a:t>
            </a:r>
            <a:endParaRPr lang="ru-RU" sz="1000" b="1"/>
          </a:p>
        </p:txBody>
      </p:sp>
      <p:sp>
        <p:nvSpPr>
          <p:cNvPr id="9242" name="TextBox 1"/>
          <p:cNvSpPr txBox="1">
            <a:spLocks noChangeArrowheads="1"/>
          </p:cNvSpPr>
          <p:nvPr/>
        </p:nvSpPr>
        <p:spPr bwMode="auto">
          <a:xfrm>
            <a:off x="4575478" y="2060848"/>
            <a:ext cx="500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/>
              <a:t>Italy</a:t>
            </a:r>
            <a:endParaRPr lang="ru-RU" sz="1000" b="1" dirty="0"/>
          </a:p>
        </p:txBody>
      </p:sp>
      <p:sp>
        <p:nvSpPr>
          <p:cNvPr id="28" name="Овал 27"/>
          <p:cNvSpPr/>
          <p:nvPr/>
        </p:nvSpPr>
        <p:spPr bwMode="auto">
          <a:xfrm>
            <a:off x="4946650" y="2119313"/>
            <a:ext cx="77788" cy="71437"/>
          </a:xfrm>
          <a:prstGeom prst="ellipse">
            <a:avLst/>
          </a:prstGeom>
          <a:solidFill>
            <a:srgbClr val="3333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44" name="TextBox 1"/>
          <p:cNvSpPr txBox="1">
            <a:spLocks noChangeArrowheads="1"/>
          </p:cNvSpPr>
          <p:nvPr/>
        </p:nvSpPr>
        <p:spPr bwMode="auto">
          <a:xfrm>
            <a:off x="5310188" y="1971675"/>
            <a:ext cx="1000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Bulgaria</a:t>
            </a:r>
            <a:endParaRPr lang="ru-RU" sz="1000" b="1"/>
          </a:p>
        </p:txBody>
      </p:sp>
      <p:sp>
        <p:nvSpPr>
          <p:cNvPr id="30" name="Овал 29"/>
          <p:cNvSpPr/>
          <p:nvPr/>
        </p:nvSpPr>
        <p:spPr bwMode="auto">
          <a:xfrm>
            <a:off x="5418138" y="2163763"/>
            <a:ext cx="77787" cy="71437"/>
          </a:xfrm>
          <a:prstGeom prst="ellipse">
            <a:avLst/>
          </a:prstGeom>
          <a:solidFill>
            <a:srgbClr val="3333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Овал 30"/>
          <p:cNvSpPr/>
          <p:nvPr/>
        </p:nvSpPr>
        <p:spPr bwMode="auto">
          <a:xfrm>
            <a:off x="2452688" y="4929188"/>
            <a:ext cx="77787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47" name="TextBox 1"/>
          <p:cNvSpPr txBox="1">
            <a:spLocks noChangeArrowheads="1"/>
          </p:cNvSpPr>
          <p:nvPr/>
        </p:nvSpPr>
        <p:spPr bwMode="auto">
          <a:xfrm>
            <a:off x="5595938" y="1643063"/>
            <a:ext cx="1000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Belorussia</a:t>
            </a:r>
            <a:endParaRPr lang="ru-RU" sz="1000" b="1"/>
          </a:p>
        </p:txBody>
      </p:sp>
      <p:sp>
        <p:nvSpPr>
          <p:cNvPr id="33" name="Овал 32"/>
          <p:cNvSpPr/>
          <p:nvPr/>
        </p:nvSpPr>
        <p:spPr bwMode="auto">
          <a:xfrm>
            <a:off x="6524625" y="2143125"/>
            <a:ext cx="77788" cy="7143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Овал 33"/>
          <p:cNvSpPr/>
          <p:nvPr/>
        </p:nvSpPr>
        <p:spPr bwMode="auto">
          <a:xfrm>
            <a:off x="4803775" y="3500438"/>
            <a:ext cx="77788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50" name="TextBox 1"/>
          <p:cNvSpPr txBox="1">
            <a:spLocks noChangeArrowheads="1"/>
          </p:cNvSpPr>
          <p:nvPr/>
        </p:nvSpPr>
        <p:spPr bwMode="auto">
          <a:xfrm>
            <a:off x="4738688" y="3286125"/>
            <a:ext cx="1000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Nigeria</a:t>
            </a:r>
            <a:endParaRPr lang="ru-RU" sz="1000" b="1"/>
          </a:p>
        </p:txBody>
      </p:sp>
      <p:sp>
        <p:nvSpPr>
          <p:cNvPr id="9251" name="TextBox 1"/>
          <p:cNvSpPr txBox="1">
            <a:spLocks noChangeArrowheads="1"/>
          </p:cNvSpPr>
          <p:nvPr/>
        </p:nvSpPr>
        <p:spPr bwMode="auto">
          <a:xfrm>
            <a:off x="5667375" y="3143250"/>
            <a:ext cx="714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Sudan</a:t>
            </a:r>
            <a:endParaRPr lang="ru-RU" sz="1000" b="1"/>
          </a:p>
        </p:txBody>
      </p:sp>
      <p:sp>
        <p:nvSpPr>
          <p:cNvPr id="37" name="Овал 36"/>
          <p:cNvSpPr/>
          <p:nvPr/>
        </p:nvSpPr>
        <p:spPr bwMode="auto">
          <a:xfrm>
            <a:off x="5595938" y="3214688"/>
            <a:ext cx="77787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Овал 37"/>
          <p:cNvSpPr/>
          <p:nvPr/>
        </p:nvSpPr>
        <p:spPr bwMode="auto">
          <a:xfrm>
            <a:off x="8167688" y="3000375"/>
            <a:ext cx="77787" cy="7143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54" name="TextBox 1"/>
          <p:cNvSpPr txBox="1">
            <a:spLocks noChangeArrowheads="1"/>
          </p:cNvSpPr>
          <p:nvPr/>
        </p:nvSpPr>
        <p:spPr bwMode="auto">
          <a:xfrm>
            <a:off x="2381250" y="3429000"/>
            <a:ext cx="1000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Venezuela</a:t>
            </a:r>
            <a:endParaRPr lang="ru-RU" sz="1000" b="1"/>
          </a:p>
        </p:txBody>
      </p:sp>
      <p:sp>
        <p:nvSpPr>
          <p:cNvPr id="40" name="Овал 39"/>
          <p:cNvSpPr/>
          <p:nvPr/>
        </p:nvSpPr>
        <p:spPr bwMode="auto">
          <a:xfrm>
            <a:off x="2303463" y="3500438"/>
            <a:ext cx="77787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" name="Овал 40"/>
          <p:cNvSpPr/>
          <p:nvPr/>
        </p:nvSpPr>
        <p:spPr bwMode="auto">
          <a:xfrm>
            <a:off x="5492750" y="1743075"/>
            <a:ext cx="77788" cy="71438"/>
          </a:xfrm>
          <a:prstGeom prst="ellipse">
            <a:avLst/>
          </a:prstGeom>
          <a:solidFill>
            <a:srgbClr val="3333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2" name="Овал 41"/>
          <p:cNvSpPr/>
          <p:nvPr/>
        </p:nvSpPr>
        <p:spPr bwMode="auto">
          <a:xfrm>
            <a:off x="2452688" y="5072063"/>
            <a:ext cx="77787" cy="71437"/>
          </a:xfrm>
          <a:prstGeom prst="ellipse">
            <a:avLst/>
          </a:prstGeom>
          <a:solidFill>
            <a:srgbClr val="3333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58" name="TextBox 1"/>
          <p:cNvSpPr txBox="1">
            <a:spLocks noChangeArrowheads="1"/>
          </p:cNvSpPr>
          <p:nvPr/>
        </p:nvSpPr>
        <p:spPr bwMode="auto">
          <a:xfrm>
            <a:off x="8239125" y="3000375"/>
            <a:ext cx="1143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/>
              <a:t>Vietnam</a:t>
            </a:r>
            <a:endParaRPr lang="ru-RU" sz="1000" b="1" dirty="0"/>
          </a:p>
        </p:txBody>
      </p:sp>
      <p:sp>
        <p:nvSpPr>
          <p:cNvPr id="44" name="Овал 43"/>
          <p:cNvSpPr/>
          <p:nvPr/>
        </p:nvSpPr>
        <p:spPr bwMode="auto">
          <a:xfrm>
            <a:off x="5738813" y="2312988"/>
            <a:ext cx="77787" cy="71437"/>
          </a:xfrm>
          <a:prstGeom prst="ellipse">
            <a:avLst/>
          </a:prstGeom>
          <a:solidFill>
            <a:srgbClr val="3333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5" name="Овал 250"/>
          <p:cNvSpPr/>
          <p:nvPr/>
        </p:nvSpPr>
        <p:spPr bwMode="auto">
          <a:xfrm>
            <a:off x="5380038" y="1752600"/>
            <a:ext cx="77787" cy="7143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" name="Овал 250"/>
          <p:cNvSpPr/>
          <p:nvPr/>
        </p:nvSpPr>
        <p:spPr bwMode="auto">
          <a:xfrm>
            <a:off x="5867400" y="2314575"/>
            <a:ext cx="77788" cy="7143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7" name="Овал 46"/>
          <p:cNvSpPr/>
          <p:nvPr/>
        </p:nvSpPr>
        <p:spPr bwMode="auto">
          <a:xfrm>
            <a:off x="6488113" y="2306638"/>
            <a:ext cx="77787" cy="71437"/>
          </a:xfrm>
          <a:prstGeom prst="ellipse">
            <a:avLst/>
          </a:prstGeom>
          <a:solidFill>
            <a:srgbClr val="3333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8196213" y="3493294"/>
            <a:ext cx="1143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 smtClean="0"/>
              <a:t>Malaysia</a:t>
            </a:r>
            <a:endParaRPr lang="ru-RU" sz="1000" b="1" dirty="0"/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7596088" y="2283122"/>
            <a:ext cx="741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 smtClean="0"/>
              <a:t>China</a:t>
            </a:r>
            <a:endParaRPr lang="ru-RU" sz="1000" b="1" dirty="0"/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4853648" y="1849977"/>
            <a:ext cx="741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 smtClean="0"/>
              <a:t>Serbia</a:t>
            </a:r>
            <a:endParaRPr lang="ru-RU" sz="1000" b="1" dirty="0"/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6908216" y="2528088"/>
            <a:ext cx="741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 smtClean="0"/>
              <a:t>Pakistan</a:t>
            </a:r>
            <a:endParaRPr lang="ru-RU" sz="1000" b="1" dirty="0"/>
          </a:p>
        </p:txBody>
      </p:sp>
      <p:sp>
        <p:nvSpPr>
          <p:cNvPr id="55" name="Овал 54"/>
          <p:cNvSpPr/>
          <p:nvPr/>
        </p:nvSpPr>
        <p:spPr bwMode="auto">
          <a:xfrm>
            <a:off x="8187581" y="3645024"/>
            <a:ext cx="77787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7" name="Овал 56"/>
          <p:cNvSpPr/>
          <p:nvPr/>
        </p:nvSpPr>
        <p:spPr bwMode="auto">
          <a:xfrm>
            <a:off x="5313040" y="2060848"/>
            <a:ext cx="77787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8" name="Овал 57"/>
          <p:cNvSpPr/>
          <p:nvPr/>
        </p:nvSpPr>
        <p:spPr bwMode="auto">
          <a:xfrm>
            <a:off x="7755533" y="2492896"/>
            <a:ext cx="77787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0" name="Овал 59"/>
          <p:cNvSpPr/>
          <p:nvPr/>
        </p:nvSpPr>
        <p:spPr bwMode="auto">
          <a:xfrm>
            <a:off x="6897216" y="2709491"/>
            <a:ext cx="77787" cy="71437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2024064" y="179388"/>
            <a:ext cx="75374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" sz="1600" b="1" i="0" u="none" dirty="0" smtClean="0">
                <a:solidFill>
                  <a:srgbClr val="0000CC"/>
                </a:solidFill>
              </a:rPr>
              <a:t>         WORLDWIDE COMPLETED </a:t>
            </a:r>
            <a:r>
              <a:rPr lang="en" sz="1600" b="1" dirty="0">
                <a:solidFill>
                  <a:srgbClr val="0000CC"/>
                </a:solidFill>
              </a:rPr>
              <a:t>AND LONG-TERM </a:t>
            </a:r>
            <a:r>
              <a:rPr lang="en" sz="1600" b="1" i="0" u="none" dirty="0" smtClean="0">
                <a:solidFill>
                  <a:srgbClr val="0000CC"/>
                </a:solidFill>
              </a:rPr>
              <a:t>PROJECTS  </a:t>
            </a:r>
            <a:endParaRPr lang="en" sz="1600" b="1" i="0" u="none" dirty="0">
              <a:solidFill>
                <a:srgbClr val="0000CC"/>
              </a:solidFill>
            </a:endParaRP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6584132" y="4890964"/>
            <a:ext cx="231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" sz="1200" b="0" i="0" u="none" dirty="0"/>
              <a:t>  - completed projects</a:t>
            </a:r>
          </a:p>
          <a:p>
            <a:pPr algn="l" rtl="0" eaLnBrk="1" hangingPunct="1"/>
            <a:r>
              <a:rPr lang="en" sz="1200" b="0" i="0" u="none" dirty="0"/>
              <a:t>  - </a:t>
            </a:r>
            <a:r>
              <a:rPr lang="en" sz="1200" b="0" i="0" u="none" dirty="0" smtClean="0"/>
              <a:t>long-term projects</a:t>
            </a:r>
            <a:endParaRPr lang="en" sz="1200" b="0" i="0" u="none" dirty="0"/>
          </a:p>
        </p:txBody>
      </p:sp>
    </p:spTree>
    <p:extLst>
      <p:ext uri="{BB962C8B-B14F-4D97-AF65-F5344CB8AC3E}">
        <p14:creationId xmlns:p14="http://schemas.microsoft.com/office/powerpoint/2010/main" val="20658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27"/>
          <p:cNvSpPr txBox="1">
            <a:spLocks noChangeArrowheads="1"/>
          </p:cNvSpPr>
          <p:nvPr/>
        </p:nvSpPr>
        <p:spPr bwMode="auto">
          <a:xfrm>
            <a:off x="416496" y="2420293"/>
            <a:ext cx="130333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>
                <a:latin typeface="+mn-lt"/>
                <a:cs typeface="Arial" charset="0"/>
              </a:rPr>
              <a:t>GPA-4RM</a:t>
            </a: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 smtClean="0">
                <a:latin typeface="+mn-lt"/>
                <a:cs typeface="Arial" charset="0"/>
              </a:rPr>
              <a:t>Rated </a:t>
            </a:r>
            <a:r>
              <a:rPr lang="en" sz="1000" b="1" i="0" u="none" dirty="0">
                <a:latin typeface="+mn-lt"/>
                <a:cs typeface="Arial" charset="0"/>
              </a:rPr>
              <a:t>power </a:t>
            </a:r>
            <a:endParaRPr lang="en" sz="1000" b="1" i="0" u="none" dirty="0" smtClean="0">
              <a:latin typeface="+mn-lt"/>
              <a:cs typeface="Arial" charset="0"/>
            </a:endParaRP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 smtClean="0">
                <a:latin typeface="+mn-lt"/>
                <a:cs typeface="Arial" charset="0"/>
              </a:rPr>
              <a:t>4 MW</a:t>
            </a:r>
            <a:endParaRPr lang="en" sz="1000" b="1" dirty="0">
              <a:latin typeface="+mn-lt"/>
              <a:cs typeface="Arial" charset="0"/>
            </a:endParaRPr>
          </a:p>
        </p:txBody>
      </p:sp>
      <p:sp>
        <p:nvSpPr>
          <p:cNvPr id="10243" name="Text Box 28"/>
          <p:cNvSpPr txBox="1">
            <a:spLocks noChangeArrowheads="1"/>
          </p:cNvSpPr>
          <p:nvPr/>
        </p:nvSpPr>
        <p:spPr bwMode="auto">
          <a:xfrm>
            <a:off x="357188" y="2997974"/>
            <a:ext cx="15001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100" b="1" i="0" u="none" dirty="0" smtClean="0"/>
              <a:t>32</a:t>
            </a:r>
            <a:r>
              <a:rPr lang="en-US" sz="1100" b="1" i="0" u="none" dirty="0" smtClean="0"/>
              <a:t>.</a:t>
            </a:r>
            <a:r>
              <a:rPr lang="en" sz="1100" b="1" i="0" u="none" dirty="0" smtClean="0"/>
              <a:t>5 </a:t>
            </a:r>
            <a:r>
              <a:rPr lang="en" sz="1100" b="1" i="0" u="none" dirty="0"/>
              <a:t>%</a:t>
            </a:r>
            <a:endParaRPr lang="en" sz="1200" dirty="0"/>
          </a:p>
        </p:txBody>
      </p:sp>
      <p:sp>
        <p:nvSpPr>
          <p:cNvPr id="10245" name="Text Box 32"/>
          <p:cNvSpPr txBox="1">
            <a:spLocks noChangeArrowheads="1"/>
          </p:cNvSpPr>
          <p:nvPr/>
        </p:nvSpPr>
        <p:spPr bwMode="auto">
          <a:xfrm>
            <a:off x="3452813" y="2997200"/>
            <a:ext cx="15906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100" b="1" i="0" u="none" dirty="0" smtClean="0"/>
              <a:t>35.5 </a:t>
            </a:r>
            <a:r>
              <a:rPr lang="en" sz="1100" b="1" i="0" u="none" dirty="0"/>
              <a:t>%</a:t>
            </a:r>
            <a:endParaRPr lang="en" sz="1100" b="1" dirty="0"/>
          </a:p>
          <a:p>
            <a:pPr algn="ctr" rtl="0" eaLnBrk="1" hangingPunct="1"/>
            <a:r>
              <a:rPr lang="en" sz="1200" dirty="0"/>
              <a:t/>
            </a:r>
            <a:br>
              <a:rPr lang="en" sz="1200" dirty="0"/>
            </a:br>
            <a:endParaRPr lang="en" sz="1100" dirty="0"/>
          </a:p>
        </p:txBody>
      </p:sp>
      <p:sp>
        <p:nvSpPr>
          <p:cNvPr id="2060" name="Text Box 34"/>
          <p:cNvSpPr txBox="1">
            <a:spLocks noChangeArrowheads="1"/>
          </p:cNvSpPr>
          <p:nvPr/>
        </p:nvSpPr>
        <p:spPr bwMode="auto">
          <a:xfrm>
            <a:off x="5078005" y="2420938"/>
            <a:ext cx="1303337" cy="4603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>
                <a:latin typeface="+mn-lt"/>
                <a:cs typeface="Arial" charset="0"/>
              </a:rPr>
              <a:t>GPA –12</a:t>
            </a: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>
                <a:latin typeface="+mn-lt"/>
                <a:cs typeface="Arial" charset="0"/>
              </a:rPr>
              <a:t>Rated power </a:t>
            </a:r>
            <a:endParaRPr lang="en" sz="1000" b="1" i="0" u="none" dirty="0" smtClean="0">
              <a:latin typeface="+mn-lt"/>
              <a:cs typeface="Arial" charset="0"/>
            </a:endParaRP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 smtClean="0">
                <a:latin typeface="+mn-lt"/>
                <a:cs typeface="Arial" charset="0"/>
              </a:rPr>
              <a:t>12 </a:t>
            </a:r>
            <a:r>
              <a:rPr lang="en" sz="1000" b="1" i="0" u="none" dirty="0">
                <a:latin typeface="+mn-lt"/>
                <a:cs typeface="Arial" charset="0"/>
              </a:rPr>
              <a:t>MW</a:t>
            </a:r>
          </a:p>
        </p:txBody>
      </p:sp>
      <p:sp>
        <p:nvSpPr>
          <p:cNvPr id="10247" name="Text Box 35"/>
          <p:cNvSpPr txBox="1">
            <a:spLocks noChangeArrowheads="1"/>
          </p:cNvSpPr>
          <p:nvPr/>
        </p:nvSpPr>
        <p:spPr bwMode="auto">
          <a:xfrm>
            <a:off x="4965700" y="2997200"/>
            <a:ext cx="15716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100" b="1" i="0" u="none" dirty="0" smtClean="0"/>
              <a:t>35.5 </a:t>
            </a:r>
            <a:r>
              <a:rPr lang="en" sz="1100" b="1" i="0" u="none" dirty="0"/>
              <a:t>%</a:t>
            </a:r>
            <a:r>
              <a:rPr lang="en" sz="1200" dirty="0"/>
              <a:t/>
            </a:r>
            <a:br>
              <a:rPr lang="en" sz="1200" dirty="0"/>
            </a:br>
            <a:endParaRPr lang="en" sz="1200" dirty="0"/>
          </a:p>
          <a:p>
            <a:pPr algn="ctr" rtl="0" eaLnBrk="1" hangingPunct="1"/>
            <a:endParaRPr lang="en" sz="1100" dirty="0"/>
          </a:p>
        </p:txBody>
      </p:sp>
      <p:sp>
        <p:nvSpPr>
          <p:cNvPr id="27656" name="Text Box 37"/>
          <p:cNvSpPr txBox="1">
            <a:spLocks noChangeArrowheads="1"/>
          </p:cNvSpPr>
          <p:nvPr/>
        </p:nvSpPr>
        <p:spPr bwMode="auto">
          <a:xfrm>
            <a:off x="3527132" y="4365625"/>
            <a:ext cx="1303338" cy="3351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"/>
            </a:defPPr>
            <a:lvl1pPr algn="ctr" eaLnBrk="1" hangingPunct="1">
              <a:lnSpc>
                <a:spcPct val="150000"/>
              </a:lnSpc>
              <a:spcBef>
                <a:spcPct val="50000"/>
              </a:spcBef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rtl="0">
              <a:defRPr/>
            </a:pPr>
            <a:r>
              <a:rPr lang="en" b="1" i="0" u="none" dirty="0">
                <a:solidFill>
                  <a:schemeClr val="tx1"/>
                </a:solidFill>
              </a:rPr>
              <a:t>GTD-10RM</a:t>
            </a:r>
          </a:p>
        </p:txBody>
      </p:sp>
      <p:sp>
        <p:nvSpPr>
          <p:cNvPr id="27657" name="Text Box 38"/>
          <p:cNvSpPr txBox="1">
            <a:spLocks noChangeArrowheads="1"/>
          </p:cNvSpPr>
          <p:nvPr/>
        </p:nvSpPr>
        <p:spPr bwMode="auto">
          <a:xfrm>
            <a:off x="5082451" y="4365625"/>
            <a:ext cx="1303338" cy="3351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"/>
            </a:defPPr>
            <a:lvl1pPr algn="ctr" eaLnBrk="1" hangingPunct="1">
              <a:lnSpc>
                <a:spcPct val="150000"/>
              </a:lnSpc>
              <a:spcBef>
                <a:spcPct val="50000"/>
              </a:spcBef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rtl="0">
              <a:defRPr/>
            </a:pPr>
            <a:r>
              <a:rPr lang="en" b="1" i="0" u="none" dirty="0">
                <a:solidFill>
                  <a:schemeClr val="tx1"/>
                </a:solidFill>
              </a:rPr>
              <a:t>GTU-12P</a:t>
            </a:r>
          </a:p>
        </p:txBody>
      </p:sp>
      <p:pic>
        <p:nvPicPr>
          <p:cNvPr id="10250" name="Picture 39" descr="ИзоГТД-10РМ_СВисправ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62" y="3716338"/>
            <a:ext cx="13033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42"/>
          <p:cNvSpPr txBox="1">
            <a:spLocks noChangeArrowheads="1"/>
          </p:cNvSpPr>
          <p:nvPr/>
        </p:nvSpPr>
        <p:spPr bwMode="auto">
          <a:xfrm>
            <a:off x="416496" y="4365625"/>
            <a:ext cx="130333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" sz="1200" b="1" i="0" u="none" dirty="0"/>
              <a:t>GTD-4RM</a:t>
            </a:r>
          </a:p>
        </p:txBody>
      </p:sp>
      <p:pic>
        <p:nvPicPr>
          <p:cNvPr id="10252" name="Picture 43" descr="ИзоГТД-10РМ_СВисправ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716338"/>
            <a:ext cx="130333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 Box 47"/>
          <p:cNvSpPr txBox="1">
            <a:spLocks noChangeArrowheads="1"/>
          </p:cNvSpPr>
          <p:nvPr/>
        </p:nvSpPr>
        <p:spPr bwMode="auto">
          <a:xfrm>
            <a:off x="1855458" y="4365625"/>
            <a:ext cx="151336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"/>
            </a:defPPr>
            <a:lvl1pPr algn="ctr" eaLnBrk="1" hangingPunct="1">
              <a:lnSpc>
                <a:spcPct val="150000"/>
              </a:lnSpc>
              <a:spcBef>
                <a:spcPct val="50000"/>
              </a:spcBef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rtl="0">
              <a:defRPr/>
            </a:pPr>
            <a:r>
              <a:rPr lang="en" b="1" i="0" u="none" dirty="0" smtClean="0">
                <a:solidFill>
                  <a:schemeClr val="tx1"/>
                </a:solidFill>
              </a:rPr>
              <a:t>GTD-6,3 / 6,3/8RM</a:t>
            </a:r>
            <a:endParaRPr lang="en" b="1" i="0" u="none" dirty="0">
              <a:solidFill>
                <a:schemeClr val="tx1"/>
              </a:solidFill>
            </a:endParaRPr>
          </a:p>
        </p:txBody>
      </p:sp>
      <p:pic>
        <p:nvPicPr>
          <p:cNvPr id="10254" name="Picture 48" descr="ИзоГТД-10РМ_СВисправ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29" y="3716338"/>
            <a:ext cx="13033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 Box 52"/>
          <p:cNvSpPr txBox="1">
            <a:spLocks noChangeArrowheads="1"/>
          </p:cNvSpPr>
          <p:nvPr/>
        </p:nvSpPr>
        <p:spPr bwMode="auto">
          <a:xfrm>
            <a:off x="1798638" y="2997200"/>
            <a:ext cx="1714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100" b="0" i="0" u="none" dirty="0"/>
              <a:t> </a:t>
            </a:r>
            <a:r>
              <a:rPr lang="en" sz="1100" b="1" i="0" u="none" dirty="0" smtClean="0"/>
              <a:t>32.0 </a:t>
            </a:r>
            <a:r>
              <a:rPr lang="en" sz="1100" b="1" i="0" u="none" dirty="0"/>
              <a:t>/ </a:t>
            </a:r>
            <a:r>
              <a:rPr lang="en" sz="1100" b="1" i="0" u="none" dirty="0" smtClean="0"/>
              <a:t>34.5</a:t>
            </a:r>
            <a:r>
              <a:rPr lang="en" sz="1100" b="1" i="0" u="none" dirty="0"/>
              <a:t>%</a:t>
            </a:r>
            <a:endParaRPr lang="en" sz="1200" dirty="0"/>
          </a:p>
        </p:txBody>
      </p:sp>
      <p:sp>
        <p:nvSpPr>
          <p:cNvPr id="27665" name="Text Box 53"/>
          <p:cNvSpPr txBox="1">
            <a:spLocks noChangeArrowheads="1"/>
          </p:cNvSpPr>
          <p:nvPr/>
        </p:nvSpPr>
        <p:spPr bwMode="auto">
          <a:xfrm>
            <a:off x="6632370" y="2420938"/>
            <a:ext cx="1303338" cy="460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defRPr/>
            </a:pPr>
            <a:r>
              <a:rPr lang="en" sz="1000" b="1" i="0" u="none" dirty="0"/>
              <a:t>GPA –16 «Arlan»</a:t>
            </a:r>
          </a:p>
          <a:p>
            <a:pPr algn="ctr" rtl="0" eaLnBrk="1" hangingPunct="1">
              <a:lnSpc>
                <a:spcPct val="80000"/>
              </a:lnSpc>
              <a:defRPr/>
            </a:pPr>
            <a:r>
              <a:rPr lang="en" sz="1000" b="1" i="0" u="none" dirty="0"/>
              <a:t>Rated power </a:t>
            </a:r>
            <a:endParaRPr lang="en" sz="1000" b="1" i="0" u="none" dirty="0" smtClean="0"/>
          </a:p>
          <a:p>
            <a:pPr algn="ctr" rtl="0" eaLnBrk="1" hangingPunct="1">
              <a:lnSpc>
                <a:spcPct val="80000"/>
              </a:lnSpc>
              <a:defRPr/>
            </a:pPr>
            <a:r>
              <a:rPr lang="en" sz="1000" b="1" i="0" u="none" dirty="0" smtClean="0"/>
              <a:t>16 </a:t>
            </a:r>
            <a:r>
              <a:rPr lang="en" sz="1000" b="1" i="0" u="none" dirty="0"/>
              <a:t>MW</a:t>
            </a:r>
          </a:p>
        </p:txBody>
      </p:sp>
      <p:sp>
        <p:nvSpPr>
          <p:cNvPr id="10257" name="Text Box 54"/>
          <p:cNvSpPr txBox="1">
            <a:spLocks noChangeArrowheads="1"/>
          </p:cNvSpPr>
          <p:nvPr/>
        </p:nvSpPr>
        <p:spPr bwMode="auto">
          <a:xfrm>
            <a:off x="6537325" y="2997200"/>
            <a:ext cx="15573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100" b="1" i="0" u="none" dirty="0" smtClean="0"/>
              <a:t>36.3 </a:t>
            </a:r>
            <a:r>
              <a:rPr lang="en" sz="1100" b="1" i="0" u="none" dirty="0"/>
              <a:t>/ </a:t>
            </a:r>
            <a:r>
              <a:rPr lang="en" sz="1100" b="1" i="0" u="none" dirty="0" smtClean="0"/>
              <a:t>35.5</a:t>
            </a:r>
            <a:r>
              <a:rPr lang="en" sz="1100" b="1" i="0" u="none" dirty="0"/>
              <a:t>%</a:t>
            </a:r>
            <a:endParaRPr lang="en" sz="1100" b="1" dirty="0"/>
          </a:p>
          <a:p>
            <a:pPr algn="ctr" rtl="0" eaLnBrk="1" hangingPunct="1"/>
            <a:r>
              <a:rPr lang="en" sz="1100" dirty="0"/>
              <a:t/>
            </a:r>
            <a:br>
              <a:rPr lang="en" sz="1100" dirty="0"/>
            </a:br>
            <a:endParaRPr lang="en" sz="1200" dirty="0"/>
          </a:p>
        </p:txBody>
      </p:sp>
      <p:pic>
        <p:nvPicPr>
          <p:cNvPr id="10258" name="Picture 7" descr="E:\Фото\Обработанные\132_Слой 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"/>
          <a:stretch>
            <a:fillRect/>
          </a:stretch>
        </p:blipFill>
        <p:spPr bwMode="auto">
          <a:xfrm>
            <a:off x="6609830" y="3429000"/>
            <a:ext cx="130175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Text Box 56"/>
          <p:cNvSpPr txBox="1">
            <a:spLocks noChangeArrowheads="1"/>
          </p:cNvSpPr>
          <p:nvPr/>
        </p:nvSpPr>
        <p:spPr bwMode="auto">
          <a:xfrm>
            <a:off x="6637770" y="4365625"/>
            <a:ext cx="1303338" cy="3351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"/>
            </a:defPPr>
            <a:lvl1pPr algn="ctr" eaLnBrk="1" hangingPunct="1">
              <a:lnSpc>
                <a:spcPct val="150000"/>
              </a:lnSpc>
              <a:spcBef>
                <a:spcPct val="50000"/>
              </a:spcBef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rtl="0">
              <a:defRPr/>
            </a:pPr>
            <a:r>
              <a:rPr lang="en" b="1" i="0" u="none" dirty="0">
                <a:solidFill>
                  <a:schemeClr val="tx1"/>
                </a:solidFill>
              </a:rPr>
              <a:t>AL-31ST</a:t>
            </a:r>
          </a:p>
        </p:txBody>
      </p:sp>
      <p:sp>
        <p:nvSpPr>
          <p:cNvPr id="2082" name="Номер слайда 4"/>
          <p:cNvSpPr txBox="1">
            <a:spLocks noGrp="1"/>
          </p:cNvSpPr>
          <p:nvPr/>
        </p:nvSpPr>
        <p:spPr bwMode="auto">
          <a:xfrm>
            <a:off x="23813" y="6564313"/>
            <a:ext cx="5000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defRPr/>
            </a:pPr>
            <a:fld id="{8E81DD9B-D062-486B-83ED-2FC9F7A8239B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l" rtl="0">
                <a:defRPr/>
              </a:pPr>
              <a:t>7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0261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797425"/>
            <a:ext cx="143986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Text Box 56"/>
          <p:cNvSpPr txBox="1">
            <a:spLocks noChangeArrowheads="1"/>
          </p:cNvSpPr>
          <p:nvPr/>
        </p:nvSpPr>
        <p:spPr bwMode="auto">
          <a:xfrm>
            <a:off x="8193088" y="4365625"/>
            <a:ext cx="1303337" cy="3351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"/>
            </a:defPPr>
            <a:lvl1pPr algn="ctr" eaLnBrk="1" hangingPunct="1">
              <a:lnSpc>
                <a:spcPct val="150000"/>
              </a:lnSpc>
              <a:spcBef>
                <a:spcPct val="50000"/>
              </a:spcBef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rtl="0">
              <a:defRPr/>
            </a:pPr>
            <a:r>
              <a:rPr lang="en" b="1" i="0" u="none" dirty="0">
                <a:solidFill>
                  <a:schemeClr val="tx1"/>
                </a:solidFill>
              </a:rPr>
              <a:t>PS-90GP25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8186738" y="2420938"/>
            <a:ext cx="1303337" cy="4603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>
                <a:latin typeface="+mn-lt"/>
                <a:cs typeface="Arial" charset="0"/>
              </a:rPr>
              <a:t>GPA –25</a:t>
            </a: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>
                <a:latin typeface="+mn-lt"/>
                <a:cs typeface="Arial" charset="0"/>
              </a:rPr>
              <a:t>Rated power </a:t>
            </a:r>
            <a:endParaRPr lang="en" sz="1000" b="1" i="0" u="none" dirty="0" smtClean="0">
              <a:latin typeface="+mn-lt"/>
              <a:cs typeface="Arial" charset="0"/>
            </a:endParaRP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 smtClean="0">
                <a:latin typeface="+mn-lt"/>
                <a:cs typeface="Arial" charset="0"/>
              </a:rPr>
              <a:t>25 </a:t>
            </a:r>
            <a:r>
              <a:rPr lang="en" sz="1000" b="1" i="0" u="none" dirty="0">
                <a:latin typeface="+mn-lt"/>
                <a:cs typeface="Arial" charset="0"/>
              </a:rPr>
              <a:t>MW</a:t>
            </a:r>
          </a:p>
        </p:txBody>
      </p:sp>
      <p:sp>
        <p:nvSpPr>
          <p:cNvPr id="10264" name="Text Box 54"/>
          <p:cNvSpPr txBox="1">
            <a:spLocks noChangeArrowheads="1"/>
          </p:cNvSpPr>
          <p:nvPr/>
        </p:nvSpPr>
        <p:spPr bwMode="auto">
          <a:xfrm>
            <a:off x="8121352" y="2984500"/>
            <a:ext cx="14509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100" b="1" i="0" u="none" dirty="0" smtClean="0"/>
              <a:t>37.9 </a:t>
            </a:r>
            <a:r>
              <a:rPr lang="en" sz="1100" b="1" i="0" u="none" dirty="0"/>
              <a:t>/ </a:t>
            </a:r>
            <a:r>
              <a:rPr lang="en" sz="1100" b="1" i="0" u="none" dirty="0" smtClean="0"/>
              <a:t>34.5</a:t>
            </a:r>
            <a:r>
              <a:rPr lang="en" sz="1100" b="1" i="0" u="none" dirty="0"/>
              <a:t>%</a:t>
            </a:r>
            <a:endParaRPr lang="en" sz="1100" dirty="0"/>
          </a:p>
        </p:txBody>
      </p:sp>
      <p:sp>
        <p:nvSpPr>
          <p:cNvPr id="10265" name="Text Box 2"/>
          <p:cNvSpPr txBox="1">
            <a:spLocks noChangeArrowheads="1"/>
          </p:cNvSpPr>
          <p:nvPr/>
        </p:nvSpPr>
        <p:spPr bwMode="auto">
          <a:xfrm>
            <a:off x="1816100" y="212130"/>
            <a:ext cx="7745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r>
              <a:rPr lang="en" sz="1600" b="1" i="0" u="none">
                <a:solidFill>
                  <a:srgbClr val="0000CC"/>
                </a:solidFill>
              </a:rPr>
              <a:t>GAS COMPRESSOR SETS</a:t>
            </a:r>
          </a:p>
        </p:txBody>
      </p:sp>
      <p:pic>
        <p:nvPicPr>
          <p:cNvPr id="10266" name="Picture 16" descr="D:\Working\_Документация\Доклады-Презентации-Сайты\Презентации\Набиуллин\Самара\Картинки в през\ГПА без перегородки_ма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692150"/>
            <a:ext cx="13716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76" name="Text Box 56"/>
          <p:cNvSpPr txBox="1">
            <a:spLocks noChangeArrowheads="1"/>
          </p:cNvSpPr>
          <p:nvPr/>
        </p:nvSpPr>
        <p:spPr bwMode="auto">
          <a:xfrm>
            <a:off x="6664325" y="5732463"/>
            <a:ext cx="1303337" cy="3365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"/>
            </a:defPPr>
            <a:lvl1pPr algn="ctr" eaLnBrk="1" hangingPunct="1">
              <a:lnSpc>
                <a:spcPct val="150000"/>
              </a:lnSpc>
              <a:spcBef>
                <a:spcPct val="50000"/>
              </a:spcBef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rtl="0">
              <a:defRPr/>
            </a:pPr>
            <a:r>
              <a:rPr lang="en" b="1" i="0" u="none" dirty="0">
                <a:solidFill>
                  <a:schemeClr val="tx1"/>
                </a:solidFill>
              </a:rPr>
              <a:t>PS-90GP2</a:t>
            </a:r>
          </a:p>
        </p:txBody>
      </p:sp>
      <p:pic>
        <p:nvPicPr>
          <p:cNvPr id="10268" name="Picture 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941888"/>
            <a:ext cx="10668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8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3500438"/>
            <a:ext cx="130333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9" name="Text Box 56"/>
          <p:cNvSpPr txBox="1">
            <a:spLocks noChangeArrowheads="1"/>
          </p:cNvSpPr>
          <p:nvPr/>
        </p:nvSpPr>
        <p:spPr bwMode="auto">
          <a:xfrm>
            <a:off x="8193088" y="5732463"/>
            <a:ext cx="1303337" cy="3351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"/>
            </a:defPPr>
            <a:lvl1pPr algn="ctr" eaLnBrk="1" hangingPunct="1">
              <a:lnSpc>
                <a:spcPct val="150000"/>
              </a:lnSpc>
              <a:spcBef>
                <a:spcPct val="50000"/>
              </a:spcBef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rtl="0">
              <a:defRPr/>
            </a:pPr>
            <a:r>
              <a:rPr lang="en" b="1" i="0" u="none" dirty="0">
                <a:solidFill>
                  <a:schemeClr val="tx1"/>
                </a:solidFill>
              </a:rPr>
              <a:t>NK-36ST</a:t>
            </a:r>
          </a:p>
        </p:txBody>
      </p:sp>
      <p:pic>
        <p:nvPicPr>
          <p:cNvPr id="10272" name="Picture 38"/>
          <p:cNvPicPr>
            <a:picLocks noChangeAspect="1" noChangeArrowheads="1"/>
          </p:cNvPicPr>
          <p:nvPr/>
        </p:nvPicPr>
        <p:blipFill>
          <a:blip r:embed="rId10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89" y="692150"/>
            <a:ext cx="13176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Text Box 24"/>
          <p:cNvSpPr txBox="1">
            <a:spLocks noChangeArrowheads="1"/>
          </p:cNvSpPr>
          <p:nvPr/>
        </p:nvSpPr>
        <p:spPr bwMode="auto">
          <a:xfrm>
            <a:off x="465138" y="5703639"/>
            <a:ext cx="5946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" sz="1200" dirty="0" smtClean="0"/>
              <a:t>Gas </a:t>
            </a:r>
            <a:r>
              <a:rPr lang="en" sz="1200" dirty="0"/>
              <a:t>compressor sets </a:t>
            </a:r>
            <a:r>
              <a:rPr lang="en" sz="1200" dirty="0" smtClean="0"/>
              <a:t>rated at </a:t>
            </a:r>
            <a:r>
              <a:rPr lang="en" sz="1200" b="1" dirty="0" smtClean="0"/>
              <a:t>4 </a:t>
            </a:r>
            <a:r>
              <a:rPr lang="en" sz="1200" b="1" dirty="0"/>
              <a:t>MW </a:t>
            </a:r>
            <a:r>
              <a:rPr lang="en" sz="1200" dirty="0"/>
              <a:t>to </a:t>
            </a:r>
            <a:r>
              <a:rPr lang="en" sz="1200" b="1" dirty="0"/>
              <a:t>25 MW </a:t>
            </a:r>
            <a:r>
              <a:rPr lang="en" sz="1200" dirty="0" smtClean="0"/>
              <a:t>were developed by </a:t>
            </a:r>
          </a:p>
          <a:p>
            <a:pPr algn="ctr" eaLnBrk="1" hangingPunct="1">
              <a:spcBef>
                <a:spcPts val="0"/>
              </a:spcBef>
            </a:pPr>
            <a:r>
              <a:rPr lang="en" sz="1200" dirty="0" smtClean="0"/>
              <a:t>Saturn </a:t>
            </a:r>
            <a:r>
              <a:rPr lang="en" sz="1200" b="0" i="0" u="none" dirty="0"/>
              <a:t>– Gas </a:t>
            </a:r>
            <a:r>
              <a:rPr lang="en" sz="1200" b="0" i="0" u="none" dirty="0" smtClean="0"/>
              <a:t>Turbines and launched into serial production. </a:t>
            </a:r>
            <a:endParaRPr lang="en" sz="1200" b="0" i="0" u="none" dirty="0"/>
          </a:p>
        </p:txBody>
      </p:sp>
      <p:pic>
        <p:nvPicPr>
          <p:cNvPr id="10274" name="Picture 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96" y="3500438"/>
            <a:ext cx="13033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Object 46"/>
          <p:cNvPicPr>
            <a:picLocks noChangeAspect="1" noChangeArrowheads="1"/>
          </p:cNvPicPr>
          <p:nvPr/>
        </p:nvPicPr>
        <p:blipFill>
          <a:blip r:embed="rId1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92150"/>
            <a:ext cx="13049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3" descr="Общий вид"/>
          <p:cNvPicPr>
            <a:picLocks noChangeAspect="1" noChangeArrowheads="1"/>
          </p:cNvPicPr>
          <p:nvPr/>
        </p:nvPicPr>
        <p:blipFill>
          <a:blip r:embed="rId1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07" y="692150"/>
            <a:ext cx="1330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4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79" y="692150"/>
            <a:ext cx="12366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30" descr="SL550268"/>
          <p:cNvPicPr>
            <a:picLocks noChangeAspect="1" noChangeArrowheads="1"/>
          </p:cNvPicPr>
          <p:nvPr/>
        </p:nvPicPr>
        <p:blipFill>
          <a:blip r:embed="rId1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97" y="692150"/>
            <a:ext cx="13382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51"/>
          <p:cNvSpPr txBox="1">
            <a:spLocks noChangeArrowheads="1"/>
          </p:cNvSpPr>
          <p:nvPr/>
        </p:nvSpPr>
        <p:spPr bwMode="auto">
          <a:xfrm>
            <a:off x="1882009" y="2420938"/>
            <a:ext cx="1467664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 smtClean="0">
                <a:cs typeface="Arial" charset="0"/>
              </a:rPr>
              <a:t>GPA-6,3RM </a:t>
            </a:r>
            <a:endParaRPr lang="en" sz="1000" b="1" dirty="0" smtClean="0">
              <a:cs typeface="Arial" charset="0"/>
            </a:endParaRP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 smtClean="0">
                <a:latin typeface="+mn-lt"/>
                <a:cs typeface="Arial" charset="0"/>
              </a:rPr>
              <a:t>GPA-6,3/8RM</a:t>
            </a:r>
            <a:endParaRPr lang="en" sz="1000" b="1" dirty="0" smtClean="0">
              <a:latin typeface="+mn-lt"/>
              <a:cs typeface="Arial" charset="0"/>
            </a:endParaRP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 smtClean="0">
                <a:latin typeface="+mn-lt"/>
                <a:cs typeface="Arial" charset="0"/>
              </a:rPr>
              <a:t>Rated </a:t>
            </a:r>
            <a:r>
              <a:rPr lang="en" sz="1000" b="1" i="0" u="none" dirty="0">
                <a:latin typeface="+mn-lt"/>
                <a:cs typeface="Arial" charset="0"/>
              </a:rPr>
              <a:t>power </a:t>
            </a:r>
            <a:endParaRPr lang="en" sz="1000" b="1" i="0" u="none" dirty="0" smtClean="0">
              <a:latin typeface="+mn-lt"/>
              <a:cs typeface="Arial" charset="0"/>
            </a:endParaRP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 smtClean="0">
                <a:latin typeface="+mn-lt"/>
                <a:cs typeface="Arial" charset="0"/>
              </a:rPr>
              <a:t>6.3 &amp; 8 </a:t>
            </a:r>
            <a:r>
              <a:rPr lang="en" sz="1000" b="1" i="0" u="none" dirty="0">
                <a:latin typeface="+mn-lt"/>
                <a:cs typeface="Arial" charset="0"/>
              </a:rPr>
              <a:t>MW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537325" y="6164263"/>
            <a:ext cx="2952750" cy="1587"/>
          </a:xfrm>
          <a:prstGeom prst="lin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37325" y="4797425"/>
            <a:ext cx="0" cy="1366838"/>
          </a:xfrm>
          <a:prstGeom prst="lin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465138" y="4789489"/>
            <a:ext cx="9024937" cy="350836"/>
            <a:chOff x="465138" y="4789489"/>
            <a:chExt cx="9024937" cy="350836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465138" y="4789489"/>
              <a:ext cx="9024937" cy="7936"/>
            </a:xfrm>
            <a:prstGeom prst="line">
              <a:avLst/>
            </a:prstGeom>
            <a:ln w="127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473136" y="4797425"/>
              <a:ext cx="0" cy="342900"/>
            </a:xfrm>
            <a:prstGeom prst="line">
              <a:avLst/>
            </a:prstGeom>
            <a:ln w="127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7" name="TextBox 10"/>
          <p:cNvSpPr txBox="1">
            <a:spLocks noChangeArrowheads="1"/>
          </p:cNvSpPr>
          <p:nvPr/>
        </p:nvSpPr>
        <p:spPr bwMode="auto">
          <a:xfrm>
            <a:off x="488950" y="3429000"/>
            <a:ext cx="7873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" sz="1000" b="1" i="0" u="none" dirty="0" smtClean="0"/>
              <a:t>Efficiency</a:t>
            </a:r>
            <a:endParaRPr lang="en" sz="1000" b="1" i="0" u="none" dirty="0"/>
          </a:p>
        </p:txBody>
      </p:sp>
      <p:sp>
        <p:nvSpPr>
          <p:cNvPr id="10288" name="TextBox 12"/>
          <p:cNvSpPr txBox="1">
            <a:spLocks noChangeArrowheads="1"/>
          </p:cNvSpPr>
          <p:nvPr/>
        </p:nvSpPr>
        <p:spPr bwMode="auto">
          <a:xfrm>
            <a:off x="488950" y="4941888"/>
            <a:ext cx="1090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" sz="1000" b="1" i="0" u="none" dirty="0"/>
              <a:t>Engine type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450344" y="3274199"/>
            <a:ext cx="9024937" cy="350836"/>
            <a:chOff x="465138" y="4789489"/>
            <a:chExt cx="9024937" cy="350836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465138" y="4789489"/>
              <a:ext cx="9024937" cy="7936"/>
            </a:xfrm>
            <a:prstGeom prst="line">
              <a:avLst/>
            </a:prstGeom>
            <a:ln w="127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73136" y="4797425"/>
              <a:ext cx="0" cy="342900"/>
            </a:xfrm>
            <a:prstGeom prst="line">
              <a:avLst/>
            </a:prstGeom>
            <a:ln w="127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3550164" y="2420888"/>
            <a:ext cx="130333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>
                <a:latin typeface="+mn-lt"/>
                <a:cs typeface="Arial" charset="0"/>
              </a:rPr>
              <a:t>GPA –10</a:t>
            </a:r>
            <a:endParaRPr lang="en" sz="1000" b="1" dirty="0">
              <a:latin typeface="+mn-lt"/>
              <a:cs typeface="Arial" charset="0"/>
            </a:endParaRP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>
                <a:latin typeface="+mn-lt"/>
                <a:cs typeface="Arial" charset="0"/>
              </a:rPr>
              <a:t>Rated power </a:t>
            </a:r>
            <a:endParaRPr lang="en" sz="1000" b="1" i="0" u="none" dirty="0" smtClean="0">
              <a:latin typeface="+mn-lt"/>
              <a:cs typeface="Arial" charset="0"/>
            </a:endParaRPr>
          </a:p>
          <a:p>
            <a:pPr algn="ctr" rtl="0">
              <a:lnSpc>
                <a:spcPct val="80000"/>
              </a:lnSpc>
              <a:spcBef>
                <a:spcPts val="0"/>
              </a:spcBef>
              <a:defRPr/>
            </a:pPr>
            <a:r>
              <a:rPr lang="en" sz="1000" b="1" i="0" u="none" dirty="0" smtClean="0">
                <a:latin typeface="+mn-lt"/>
                <a:cs typeface="Arial" charset="0"/>
              </a:rPr>
              <a:t>10 </a:t>
            </a:r>
            <a:r>
              <a:rPr lang="en" sz="1000" b="1" i="0" u="none" dirty="0">
                <a:latin typeface="+mn-lt"/>
                <a:cs typeface="Arial" charset="0"/>
              </a:rPr>
              <a:t>MW</a:t>
            </a:r>
          </a:p>
        </p:txBody>
      </p:sp>
    </p:spTree>
    <p:extLst>
      <p:ext uri="{BB962C8B-B14F-4D97-AF65-F5344CB8AC3E}">
        <p14:creationId xmlns:p14="http://schemas.microsoft.com/office/powerpoint/2010/main" val="1176446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 txBox="1">
            <a:spLocks/>
          </p:cNvSpPr>
          <p:nvPr/>
        </p:nvSpPr>
        <p:spPr>
          <a:xfrm>
            <a:off x="0" y="6500813"/>
            <a:ext cx="309563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 algn="l" rtl="0">
              <a:defRPr/>
            </a:pPr>
            <a:fld id="{72AD734E-3622-4FE9-96E8-7E9B093C5B8B}" type="slidenum">
              <a:rPr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l" rtl="0">
                <a:defRPr/>
              </a:pPr>
              <a:t>8</a:t>
            </a:fld>
            <a:endParaRPr lang="en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770313" y="260648"/>
            <a:ext cx="57912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>
              <a:lnSpc>
                <a:spcPct val="70000"/>
              </a:lnSpc>
            </a:pPr>
            <a:r>
              <a:rPr lang="en" sz="1600" b="1" i="0" u="none">
                <a:solidFill>
                  <a:srgbClr val="0000CC"/>
                </a:solidFill>
              </a:rPr>
              <a:t>POWER GENERATING SETS AND POWER PLANTS</a:t>
            </a:r>
          </a:p>
        </p:txBody>
      </p:sp>
      <p:pic>
        <p:nvPicPr>
          <p:cNvPr id="11269" name="Picture 15" descr="2,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84" y="3168402"/>
            <a:ext cx="10239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76" name="Text Box 16"/>
          <p:cNvSpPr txBox="1">
            <a:spLocks noChangeArrowheads="1"/>
          </p:cNvSpPr>
          <p:nvPr/>
        </p:nvSpPr>
        <p:spPr bwMode="auto">
          <a:xfrm>
            <a:off x="3903771" y="3808529"/>
            <a:ext cx="900000" cy="189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  <a:latin typeface="+mn-lt"/>
              </a:rPr>
              <a:t>GTD-6/8RM</a:t>
            </a:r>
          </a:p>
        </p:txBody>
      </p:sp>
      <p:pic>
        <p:nvPicPr>
          <p:cNvPr id="11271" name="Picture 17" descr="ИзоГТД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41" y="3200152"/>
            <a:ext cx="877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3"/>
          <p:cNvSpPr txBox="1">
            <a:spLocks noChangeArrowheads="1"/>
          </p:cNvSpPr>
          <p:nvPr/>
        </p:nvSpPr>
        <p:spPr bwMode="auto">
          <a:xfrm>
            <a:off x="2053357" y="2348735"/>
            <a:ext cx="1387475" cy="2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" sz="1000" b="0" i="0" u="none" dirty="0"/>
              <a:t>            </a:t>
            </a:r>
            <a:r>
              <a:rPr lang="en" sz="1000" b="1" i="0" u="none" dirty="0" smtClean="0"/>
              <a:t>28</a:t>
            </a:r>
            <a:r>
              <a:rPr lang="ru-RU" sz="1000" b="1" i="0" u="none" dirty="0" smtClean="0"/>
              <a:t>.</a:t>
            </a:r>
            <a:r>
              <a:rPr lang="en" sz="1000" b="1" i="0" u="none" dirty="0" smtClean="0"/>
              <a:t>5 </a:t>
            </a:r>
            <a:r>
              <a:rPr lang="en" sz="1000" b="1" i="0" u="none" dirty="0"/>
              <a:t>%</a:t>
            </a:r>
            <a:endParaRPr lang="en" sz="1000" dirty="0"/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2304148" y="1918446"/>
            <a:ext cx="900000" cy="3554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" sz="900" b="1" i="0" u="none" dirty="0">
                <a:solidFill>
                  <a:schemeClr val="tx1"/>
                </a:solidFill>
              </a:rPr>
              <a:t>GTES-2,5</a:t>
            </a:r>
            <a:r>
              <a:rPr lang="en" sz="900" b="0" i="0" u="none" dirty="0">
                <a:solidFill>
                  <a:schemeClr val="tx1"/>
                </a:solidFill>
              </a:rPr>
              <a:t> </a:t>
            </a:r>
          </a:p>
          <a:p>
            <a:pPr rtl="0">
              <a:defRPr/>
            </a:pPr>
            <a:r>
              <a:rPr lang="en" sz="900" b="1" i="0" u="none" dirty="0" smtClean="0">
                <a:solidFill>
                  <a:schemeClr val="tx1"/>
                </a:solidFill>
              </a:rPr>
              <a:t>2</a:t>
            </a:r>
            <a:r>
              <a:rPr lang="ru-RU" sz="900" dirty="0">
                <a:solidFill>
                  <a:schemeClr val="tx1"/>
                </a:solidFill>
              </a:rPr>
              <a:t>.</a:t>
            </a:r>
            <a:r>
              <a:rPr lang="en" sz="900" b="1" i="0" u="none" dirty="0" smtClean="0">
                <a:solidFill>
                  <a:schemeClr val="tx1"/>
                </a:solidFill>
              </a:rPr>
              <a:t>5 </a:t>
            </a:r>
            <a:r>
              <a:rPr lang="en" sz="900" b="1" i="0" u="none" dirty="0">
                <a:solidFill>
                  <a:schemeClr val="tx1"/>
                </a:solidFill>
              </a:rPr>
              <a:t>MW</a:t>
            </a:r>
            <a:r>
              <a:rPr lang="en" sz="900" b="0" i="0" u="non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3800872" y="1918446"/>
            <a:ext cx="977223" cy="3554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" sz="900" b="1" i="0" u="none" dirty="0">
                <a:solidFill>
                  <a:schemeClr val="tx1"/>
                </a:solidFill>
              </a:rPr>
              <a:t>GTA-6 / 8 / 10</a:t>
            </a:r>
            <a:r>
              <a:rPr lang="en" sz="900" b="0" i="0" u="none" dirty="0">
                <a:solidFill>
                  <a:schemeClr val="tx1"/>
                </a:solidFill>
              </a:rPr>
              <a:t> </a:t>
            </a:r>
            <a:endParaRPr lang="en" sz="900" dirty="0" smtClean="0">
              <a:solidFill>
                <a:schemeClr val="tx1"/>
              </a:solidFill>
            </a:endParaRPr>
          </a:p>
          <a:p>
            <a:pPr rtl="0">
              <a:defRPr/>
            </a:pPr>
            <a:r>
              <a:rPr lang="en" sz="900" b="1" i="0" u="none" dirty="0" smtClean="0">
                <a:solidFill>
                  <a:schemeClr val="tx1"/>
                </a:solidFill>
              </a:rPr>
              <a:t>6 / 8 / 10 </a:t>
            </a:r>
            <a:r>
              <a:rPr lang="en" sz="900" b="1" i="0" u="none" dirty="0">
                <a:solidFill>
                  <a:schemeClr val="tx1"/>
                </a:solidFill>
              </a:rPr>
              <a:t>MW</a:t>
            </a:r>
          </a:p>
        </p:txBody>
      </p:sp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3652268" y="2348735"/>
            <a:ext cx="1144847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" sz="1000" b="0" i="0" u="none" dirty="0"/>
              <a:t>      </a:t>
            </a:r>
            <a:r>
              <a:rPr lang="en" sz="1000" b="1" i="0" u="none" dirty="0" smtClean="0"/>
              <a:t>25</a:t>
            </a:r>
            <a:r>
              <a:rPr lang="ru-RU" sz="1000" b="1" i="0" u="none" dirty="0" smtClean="0"/>
              <a:t>.</a:t>
            </a:r>
            <a:r>
              <a:rPr lang="en" sz="1000" b="1" i="0" u="none" dirty="0" smtClean="0"/>
              <a:t>0</a:t>
            </a:r>
            <a:r>
              <a:rPr lang="ru-RU" sz="1000" b="1" i="0" u="none" dirty="0" smtClean="0"/>
              <a:t> </a:t>
            </a:r>
            <a:r>
              <a:rPr lang="en" sz="1000" b="1" i="0" u="none" dirty="0" smtClean="0"/>
              <a:t>–</a:t>
            </a:r>
            <a:r>
              <a:rPr lang="ru-RU" sz="1000" b="1" i="0" u="none" dirty="0" smtClean="0"/>
              <a:t> </a:t>
            </a:r>
            <a:r>
              <a:rPr lang="en" sz="1000" b="1" i="0" u="none" dirty="0" smtClean="0"/>
              <a:t>35</a:t>
            </a:r>
            <a:r>
              <a:rPr lang="ru-RU" sz="1000" b="1" i="0" u="none" dirty="0" smtClean="0"/>
              <a:t>.</a:t>
            </a:r>
            <a:r>
              <a:rPr lang="en" sz="1000" b="1" i="0" u="none" dirty="0" smtClean="0"/>
              <a:t>5</a:t>
            </a:r>
            <a:r>
              <a:rPr lang="en" sz="1000" b="1" i="0" u="none" dirty="0"/>
              <a:t>%</a:t>
            </a:r>
          </a:p>
          <a:p>
            <a:pPr algn="l" rtl="0" eaLnBrk="1" hangingPunct="1"/>
            <a:endParaRPr lang="en" sz="1000" dirty="0"/>
          </a:p>
          <a:p>
            <a:pPr algn="l" rtl="0" eaLnBrk="1" hangingPunct="1"/>
            <a:endParaRPr lang="en" sz="1000" dirty="0"/>
          </a:p>
        </p:txBody>
      </p:sp>
      <p:pic>
        <p:nvPicPr>
          <p:cNvPr id="11276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96" y="833016"/>
            <a:ext cx="10429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" descr="E:\Фото\Блочка Уфа\PNG\Рисунок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69" y="739354"/>
            <a:ext cx="115887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 Box 27"/>
          <p:cNvSpPr txBox="1">
            <a:spLocks noChangeArrowheads="1"/>
          </p:cNvSpPr>
          <p:nvPr/>
        </p:nvSpPr>
        <p:spPr bwMode="auto">
          <a:xfrm>
            <a:off x="7010171" y="1918446"/>
            <a:ext cx="900000" cy="3554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</a:rPr>
              <a:t>GTA –16</a:t>
            </a:r>
          </a:p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</a:rPr>
              <a:t>16 MW</a:t>
            </a:r>
          </a:p>
        </p:txBody>
      </p:sp>
      <p:sp>
        <p:nvSpPr>
          <p:cNvPr id="11279" name="Text Box 28"/>
          <p:cNvSpPr txBox="1">
            <a:spLocks noChangeArrowheads="1"/>
          </p:cNvSpPr>
          <p:nvPr/>
        </p:nvSpPr>
        <p:spPr bwMode="auto">
          <a:xfrm>
            <a:off x="7135014" y="2348735"/>
            <a:ext cx="6511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000" b="0" i="0" u="none" dirty="0">
                <a:latin typeface="FreeSetCTT"/>
              </a:rPr>
              <a:t>  </a:t>
            </a:r>
            <a:r>
              <a:rPr lang="en" sz="1000" b="1" i="0" u="none" dirty="0" smtClean="0"/>
              <a:t>36</a:t>
            </a:r>
            <a:r>
              <a:rPr lang="ru-RU" sz="1000" b="1" i="0" u="none" dirty="0" smtClean="0"/>
              <a:t>.</a:t>
            </a:r>
            <a:r>
              <a:rPr lang="en" sz="1000" b="1" i="0" u="none" dirty="0" smtClean="0"/>
              <a:t>3 </a:t>
            </a:r>
            <a:r>
              <a:rPr lang="en" sz="1000" b="1" i="0" u="none" dirty="0"/>
              <a:t>%</a:t>
            </a:r>
          </a:p>
          <a:p>
            <a:pPr algn="ctr" rtl="0" eaLnBrk="1" hangingPunct="1"/>
            <a:endParaRPr lang="en" sz="1000" dirty="0"/>
          </a:p>
          <a:p>
            <a:pPr algn="ctr" rtl="0" eaLnBrk="1" hangingPunct="1"/>
            <a:endParaRPr lang="en" sz="1000" dirty="0"/>
          </a:p>
        </p:txBody>
      </p:sp>
      <p:pic>
        <p:nvPicPr>
          <p:cNvPr id="11280" name="Picture 7" descr="E:\Фото\Обработанные\132_Слой 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99" y="3068960"/>
            <a:ext cx="8715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Text Box 30"/>
          <p:cNvSpPr txBox="1">
            <a:spLocks noChangeArrowheads="1"/>
          </p:cNvSpPr>
          <p:nvPr/>
        </p:nvSpPr>
        <p:spPr bwMode="auto">
          <a:xfrm>
            <a:off x="7010172" y="3794242"/>
            <a:ext cx="900000" cy="189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100" b="1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</a:rPr>
              <a:t>AL-31ST</a:t>
            </a:r>
          </a:p>
        </p:txBody>
      </p:sp>
      <p:sp>
        <p:nvSpPr>
          <p:cNvPr id="28692" name="Text Box 27"/>
          <p:cNvSpPr txBox="1">
            <a:spLocks noChangeArrowheads="1"/>
          </p:cNvSpPr>
          <p:nvPr/>
        </p:nvSpPr>
        <p:spPr bwMode="auto">
          <a:xfrm>
            <a:off x="8325178" y="1918446"/>
            <a:ext cx="900000" cy="3554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</a:rPr>
              <a:t>GTA –25</a:t>
            </a:r>
          </a:p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</a:rPr>
              <a:t>25 MW</a:t>
            </a:r>
          </a:p>
        </p:txBody>
      </p:sp>
      <p:sp>
        <p:nvSpPr>
          <p:cNvPr id="11283" name="Text Box 28"/>
          <p:cNvSpPr txBox="1">
            <a:spLocks noChangeArrowheads="1"/>
          </p:cNvSpPr>
          <p:nvPr/>
        </p:nvSpPr>
        <p:spPr bwMode="auto">
          <a:xfrm>
            <a:off x="8232937" y="2348735"/>
            <a:ext cx="968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000" b="0" i="0" u="none" dirty="0">
                <a:latin typeface="FreeSetCTT"/>
              </a:rPr>
              <a:t>  </a:t>
            </a:r>
            <a:r>
              <a:rPr lang="en" sz="1000" b="1" i="0" u="none" dirty="0" smtClean="0"/>
              <a:t>37</a:t>
            </a:r>
            <a:r>
              <a:rPr lang="ru-RU" sz="1000" b="1" i="0" u="none" dirty="0" smtClean="0"/>
              <a:t>.</a:t>
            </a:r>
            <a:r>
              <a:rPr lang="en" sz="1000" b="1" i="0" u="none" dirty="0" smtClean="0"/>
              <a:t>9 </a:t>
            </a:r>
            <a:r>
              <a:rPr lang="en" sz="1000" b="1" i="0" u="none" dirty="0"/>
              <a:t>/ </a:t>
            </a:r>
            <a:r>
              <a:rPr lang="en" sz="1000" b="1" i="0" u="none" dirty="0" smtClean="0"/>
              <a:t>34</a:t>
            </a:r>
            <a:r>
              <a:rPr lang="ru-RU" sz="1000" b="1" i="0" u="none" smtClean="0"/>
              <a:t>.</a:t>
            </a:r>
            <a:r>
              <a:rPr lang="en" sz="1000" b="1" i="0" u="none" smtClean="0"/>
              <a:t>4</a:t>
            </a:r>
            <a:r>
              <a:rPr lang="en" sz="1000" b="1" i="0" u="none" dirty="0"/>
              <a:t>%</a:t>
            </a:r>
            <a:endParaRPr lang="en" sz="1000" b="1" dirty="0"/>
          </a:p>
          <a:p>
            <a:pPr algn="ctr" rtl="0" eaLnBrk="1" hangingPunct="1"/>
            <a:endParaRPr lang="en" sz="1000" dirty="0"/>
          </a:p>
          <a:p>
            <a:pPr algn="ctr" rtl="0" eaLnBrk="1" hangingPunct="1"/>
            <a:endParaRPr lang="en" sz="1000" dirty="0"/>
          </a:p>
        </p:txBody>
      </p:sp>
      <p:sp>
        <p:nvSpPr>
          <p:cNvPr id="28694" name="Text Box 30"/>
          <p:cNvSpPr txBox="1">
            <a:spLocks noChangeArrowheads="1"/>
          </p:cNvSpPr>
          <p:nvPr/>
        </p:nvSpPr>
        <p:spPr bwMode="auto">
          <a:xfrm>
            <a:off x="8325179" y="3792654"/>
            <a:ext cx="900000" cy="189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100" b="1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</a:rPr>
              <a:t>PS-90GP25</a:t>
            </a:r>
          </a:p>
        </p:txBody>
      </p:sp>
      <p:pic>
        <p:nvPicPr>
          <p:cNvPr id="11285" name="Object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42" y="3154115"/>
            <a:ext cx="8715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513687" y="3794242"/>
            <a:ext cx="900000" cy="189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  <a:latin typeface="+mn-lt"/>
              </a:rPr>
              <a:t>PS-90P</a:t>
            </a:r>
          </a:p>
        </p:txBody>
      </p:sp>
      <p:sp>
        <p:nvSpPr>
          <p:cNvPr id="28697" name="Text Box 27"/>
          <p:cNvSpPr txBox="1">
            <a:spLocks noChangeArrowheads="1"/>
          </p:cNvSpPr>
          <p:nvPr/>
        </p:nvSpPr>
        <p:spPr bwMode="auto">
          <a:xfrm>
            <a:off x="5513686" y="1918446"/>
            <a:ext cx="900000" cy="3554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</a:rPr>
              <a:t>GTA –12</a:t>
            </a:r>
          </a:p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</a:rPr>
              <a:t>12 MW</a:t>
            </a:r>
          </a:p>
        </p:txBody>
      </p:sp>
      <p:sp>
        <p:nvSpPr>
          <p:cNvPr id="11288" name="Text Box 7"/>
          <p:cNvSpPr txBox="1">
            <a:spLocks noChangeArrowheads="1"/>
          </p:cNvSpPr>
          <p:nvPr/>
        </p:nvSpPr>
        <p:spPr bwMode="auto">
          <a:xfrm>
            <a:off x="5388408" y="2348735"/>
            <a:ext cx="1039049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000" b="0" i="0" u="none" dirty="0"/>
              <a:t>    </a:t>
            </a:r>
            <a:r>
              <a:rPr lang="en" sz="1000" b="1" i="0" u="none" dirty="0" smtClean="0"/>
              <a:t>30</a:t>
            </a:r>
            <a:r>
              <a:rPr lang="ru-RU" sz="1000" b="1" i="0" u="none" dirty="0" smtClean="0"/>
              <a:t>.</a:t>
            </a:r>
            <a:r>
              <a:rPr lang="en" sz="1000" b="1" i="0" u="none" dirty="0" smtClean="0"/>
              <a:t>5 </a:t>
            </a:r>
            <a:r>
              <a:rPr lang="en" sz="1000" b="1" i="0" u="none" dirty="0"/>
              <a:t>/ </a:t>
            </a:r>
            <a:r>
              <a:rPr lang="en" sz="1000" b="1" i="0" u="none" dirty="0" smtClean="0"/>
              <a:t>33</a:t>
            </a:r>
            <a:r>
              <a:rPr lang="ru-RU" sz="1000" b="1" i="0" u="none" dirty="0" smtClean="0"/>
              <a:t>.</a:t>
            </a:r>
            <a:r>
              <a:rPr lang="en" sz="1000" b="1" i="0" u="none" dirty="0" smtClean="0"/>
              <a:t>4</a:t>
            </a:r>
            <a:r>
              <a:rPr lang="en" sz="1000" b="1" i="0" u="none" dirty="0"/>
              <a:t>%</a:t>
            </a:r>
          </a:p>
          <a:p>
            <a:pPr algn="ctr" rtl="0" eaLnBrk="1" hangingPunct="1"/>
            <a:endParaRPr lang="en" sz="1000" dirty="0"/>
          </a:p>
          <a:p>
            <a:pPr algn="ctr" rtl="0" eaLnBrk="1" hangingPunct="1"/>
            <a:endParaRPr lang="en" sz="1000" dirty="0"/>
          </a:p>
        </p:txBody>
      </p:sp>
      <p:sp>
        <p:nvSpPr>
          <p:cNvPr id="11290" name="Text Box 3"/>
          <p:cNvSpPr txBox="1">
            <a:spLocks noChangeArrowheads="1"/>
          </p:cNvSpPr>
          <p:nvPr/>
        </p:nvSpPr>
        <p:spPr bwMode="auto">
          <a:xfrm>
            <a:off x="574080" y="2348239"/>
            <a:ext cx="14986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" sz="1000" b="0" i="0" u="none" dirty="0"/>
              <a:t> </a:t>
            </a:r>
            <a:endParaRPr lang="en" sz="1000" dirty="0"/>
          </a:p>
          <a:p>
            <a:pPr algn="ctr" rtl="0" eaLnBrk="1" hangingPunct="1"/>
            <a:endParaRPr lang="en" sz="10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04149" y="3806743"/>
            <a:ext cx="900000" cy="189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  <a:latin typeface="+mn-lt"/>
              </a:rPr>
              <a:t>DO49R</a:t>
            </a:r>
          </a:p>
        </p:txBody>
      </p:sp>
      <p:pic>
        <p:nvPicPr>
          <p:cNvPr id="11292" name="Picture 40" descr="ИзоГТД-10РМ_СВисправ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84" y="4404817"/>
            <a:ext cx="892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908984" y="4956091"/>
            <a:ext cx="900000" cy="191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" sz="900" b="1" i="0" u="none" dirty="0">
                <a:solidFill>
                  <a:schemeClr val="tx1"/>
                </a:solidFill>
                <a:latin typeface="+mn-lt"/>
              </a:rPr>
              <a:t>GTD-10RM</a:t>
            </a:r>
          </a:p>
        </p:txBody>
      </p:sp>
      <p:sp>
        <p:nvSpPr>
          <p:cNvPr id="28712" name="Text Box 56"/>
          <p:cNvSpPr txBox="1">
            <a:spLocks noChangeArrowheads="1"/>
          </p:cNvSpPr>
          <p:nvPr/>
        </p:nvSpPr>
        <p:spPr bwMode="auto">
          <a:xfrm>
            <a:off x="7041232" y="4953117"/>
            <a:ext cx="900000" cy="189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100" b="1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rtl="0">
              <a:defRPr/>
            </a:pPr>
            <a:r>
              <a:rPr lang="en" sz="900" b="1" i="0" u="none" dirty="0">
                <a:solidFill>
                  <a:schemeClr val="tx1"/>
                </a:solidFill>
              </a:rPr>
              <a:t>PS-90EU16</a:t>
            </a:r>
          </a:p>
        </p:txBody>
      </p:sp>
      <p:sp>
        <p:nvSpPr>
          <p:cNvPr id="11296" name="Прямоугольник 3"/>
          <p:cNvSpPr>
            <a:spLocks noChangeArrowheads="1"/>
          </p:cNvSpPr>
          <p:nvPr/>
        </p:nvSpPr>
        <p:spPr bwMode="auto">
          <a:xfrm>
            <a:off x="415926" y="5590981"/>
            <a:ext cx="907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" sz="1200" b="1" i="0" u="none" dirty="0" smtClean="0">
                <a:solidFill>
                  <a:srgbClr val="000000"/>
                </a:solidFill>
              </a:rPr>
              <a:t>Saturn – Gas </a:t>
            </a:r>
            <a:r>
              <a:rPr lang="en" sz="1200" b="1" i="0" u="none" dirty="0">
                <a:solidFill>
                  <a:srgbClr val="000000"/>
                </a:solidFill>
              </a:rPr>
              <a:t>Turbines manufactures </a:t>
            </a:r>
            <a:r>
              <a:rPr lang="en" sz="1200" b="1" i="0" u="none" dirty="0" smtClean="0">
                <a:solidFill>
                  <a:srgbClr val="000000"/>
                </a:solidFill>
              </a:rPr>
              <a:t>gas </a:t>
            </a:r>
            <a:r>
              <a:rPr lang="en" sz="1200" b="1" i="0" u="none" dirty="0">
                <a:solidFill>
                  <a:srgbClr val="000000"/>
                </a:solidFill>
              </a:rPr>
              <a:t>turbine generating sets and power plants </a:t>
            </a:r>
            <a:r>
              <a:rPr lang="en" sz="1200" b="1" i="0" u="none" dirty="0" smtClean="0">
                <a:solidFill>
                  <a:srgbClr val="000000"/>
                </a:solidFill>
              </a:rPr>
              <a:t>rated at 2</a:t>
            </a:r>
            <a:r>
              <a:rPr lang="ru-RU" sz="1200" b="1" dirty="0">
                <a:solidFill>
                  <a:srgbClr val="000000"/>
                </a:solidFill>
              </a:rPr>
              <a:t>.</a:t>
            </a:r>
            <a:r>
              <a:rPr lang="en" sz="1200" b="1" i="0" u="none" dirty="0" smtClean="0">
                <a:solidFill>
                  <a:srgbClr val="000000"/>
                </a:solidFill>
              </a:rPr>
              <a:t>5 </a:t>
            </a:r>
            <a:r>
              <a:rPr lang="en" sz="1200" b="1" i="0" u="none" dirty="0">
                <a:solidFill>
                  <a:srgbClr val="000000"/>
                </a:solidFill>
              </a:rPr>
              <a:t>MW to 77 MW. Works are under way both for expansion of products power range and for creation of new types of units within the existing range.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5503456" y="4952123"/>
            <a:ext cx="900000" cy="191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" sz="900" b="1" i="0" u="none" dirty="0">
                <a:solidFill>
                  <a:schemeClr val="tx1"/>
                </a:solidFill>
                <a:latin typeface="+mn-lt"/>
              </a:rPr>
              <a:t>GТD-12S</a:t>
            </a:r>
          </a:p>
        </p:txBody>
      </p:sp>
      <p:sp>
        <p:nvSpPr>
          <p:cNvPr id="28716" name="Text Box 30"/>
          <p:cNvSpPr txBox="1">
            <a:spLocks noChangeArrowheads="1"/>
          </p:cNvSpPr>
          <p:nvPr/>
        </p:nvSpPr>
        <p:spPr bwMode="auto">
          <a:xfrm>
            <a:off x="8290197" y="4957085"/>
            <a:ext cx="900000" cy="189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>
            <a:spAutoFit/>
          </a:bodyPr>
          <a:lstStyle>
            <a:defPPr>
              <a:defRPr lang="en"/>
            </a:defPPr>
            <a:lvl1pPr algn="ctr" eaLnBrk="1" hangingPunct="1">
              <a:lnSpc>
                <a:spcPct val="70000"/>
              </a:lnSpc>
              <a:spcBef>
                <a:spcPct val="50000"/>
              </a:spcBef>
              <a:defRPr sz="1100" b="1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rtl="0">
              <a:defRPr/>
            </a:pPr>
            <a:r>
              <a:rPr lang="en" sz="900" b="1" i="0" u="none">
                <a:solidFill>
                  <a:schemeClr val="tx1"/>
                </a:solidFill>
              </a:rPr>
              <a:t>NК-37SТ</a:t>
            </a:r>
          </a:p>
        </p:txBody>
      </p:sp>
      <p:pic>
        <p:nvPicPr>
          <p:cNvPr id="11299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58" y="4355604"/>
            <a:ext cx="9191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09" y="4355604"/>
            <a:ext cx="873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1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90" y="3068960"/>
            <a:ext cx="9032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Прямая соединительная линия 49"/>
          <p:cNvCxnSpPr/>
          <p:nvPr/>
        </p:nvCxnSpPr>
        <p:spPr>
          <a:xfrm flipH="1">
            <a:off x="554038" y="4292104"/>
            <a:ext cx="8936037" cy="0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438400" y="5444629"/>
            <a:ext cx="7058025" cy="0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0388" y="2708279"/>
            <a:ext cx="0" cy="194454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60388" y="4295279"/>
            <a:ext cx="0" cy="354013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32050" y="4292104"/>
            <a:ext cx="11113" cy="1152525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8" name="TextBox 58"/>
          <p:cNvSpPr txBox="1">
            <a:spLocks noChangeArrowheads="1"/>
          </p:cNvSpPr>
          <p:nvPr/>
        </p:nvSpPr>
        <p:spPr bwMode="auto">
          <a:xfrm>
            <a:off x="560512" y="2780287"/>
            <a:ext cx="7873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" sz="1000" b="1" i="0" u="none" dirty="0" smtClean="0"/>
              <a:t>Efficiency</a:t>
            </a:r>
            <a:endParaRPr lang="en" sz="1000" b="1" i="0" u="none" dirty="0"/>
          </a:p>
        </p:txBody>
      </p:sp>
      <p:sp>
        <p:nvSpPr>
          <p:cNvPr id="11309" name="TextBox 59"/>
          <p:cNvSpPr txBox="1">
            <a:spLocks noChangeArrowheads="1"/>
          </p:cNvSpPr>
          <p:nvPr/>
        </p:nvSpPr>
        <p:spPr bwMode="auto">
          <a:xfrm>
            <a:off x="550019" y="4436740"/>
            <a:ext cx="10906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" sz="1000" b="1" i="0" u="none"/>
              <a:t>Engine type</a:t>
            </a:r>
          </a:p>
        </p:txBody>
      </p:sp>
      <p:pic>
        <p:nvPicPr>
          <p:cNvPr id="11311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68" y="684738"/>
            <a:ext cx="11811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2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96" y="4384179"/>
            <a:ext cx="8016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4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60" y="764704"/>
            <a:ext cx="8953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5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94" y="829270"/>
            <a:ext cx="11874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Прямая соединительная линия 65"/>
          <p:cNvCxnSpPr/>
          <p:nvPr/>
        </p:nvCxnSpPr>
        <p:spPr>
          <a:xfrm flipH="1">
            <a:off x="550987" y="2708920"/>
            <a:ext cx="8936037" cy="0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717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37"/>
          <p:cNvSpPr>
            <a:spLocks noChangeArrowheads="1"/>
          </p:cNvSpPr>
          <p:nvPr/>
        </p:nvSpPr>
        <p:spPr bwMode="auto">
          <a:xfrm>
            <a:off x="3080792" y="103932"/>
            <a:ext cx="648072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r>
              <a:rPr lang="en-US" sz="1600" b="1" dirty="0">
                <a:solidFill>
                  <a:srgbClr val="0000CC"/>
                </a:solidFill>
              </a:rPr>
              <a:t>RECYCLING OF ASSOCIATED OIL GAS   </a:t>
            </a:r>
          </a:p>
          <a:p>
            <a:pPr algn="r" eaLnBrk="0" hangingPunct="0"/>
            <a:r>
              <a:rPr lang="en-US" sz="1600" b="1" dirty="0">
                <a:solidFill>
                  <a:srgbClr val="0000CC"/>
                </a:solidFill>
              </a:rPr>
              <a:t>PROGRAMMES IMPLEMENTATION</a:t>
            </a:r>
          </a:p>
        </p:txBody>
      </p:sp>
      <p:sp>
        <p:nvSpPr>
          <p:cNvPr id="6" name="AutoShape 2" descr="http://upload.wikimedia.org/wikipedia/ru/4/4f/UNFCC_Log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70" y="967954"/>
            <a:ext cx="2611710" cy="273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7" y="2168309"/>
            <a:ext cx="99377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70" y="774211"/>
            <a:ext cx="1283991" cy="128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3"/>
          <p:cNvSpPr txBox="1">
            <a:spLocks/>
          </p:cNvSpPr>
          <p:nvPr/>
        </p:nvSpPr>
        <p:spPr>
          <a:xfrm>
            <a:off x="0" y="6500813"/>
            <a:ext cx="457200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E2F16ACF-9919-45F2-BB39-82B3077F3177}" type="slidenum">
              <a:rPr lang="ru-RU" sz="800">
                <a:solidFill>
                  <a:schemeClr val="tx1">
                    <a:tint val="75000"/>
                  </a:schemeClr>
                </a:solidFill>
                <a:cs typeface="+mn-cs"/>
              </a:rPr>
              <a:pPr>
                <a:defRPr/>
              </a:pPr>
              <a:t>9</a:t>
            </a:fld>
            <a:endParaRPr lang="ru-RU" sz="8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563593" y="4010288"/>
            <a:ext cx="4824536" cy="1919653"/>
            <a:chOff x="504056" y="742950"/>
            <a:chExt cx="3872880" cy="1317898"/>
          </a:xfrm>
        </p:grpSpPr>
        <p:pic>
          <p:nvPicPr>
            <p:cNvPr id="13" name="Рисунок 10" descr="lukoil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56" y="1692404"/>
              <a:ext cx="1228148" cy="3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11" descr="pictur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763" y="1653909"/>
              <a:ext cx="1179029" cy="40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2" descr="rosneft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12" y="742950"/>
              <a:ext cx="1054925" cy="68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13" descr="logo_image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824" y="1637583"/>
              <a:ext cx="1008112" cy="42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14" descr="Surgutneftegaz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824" y="773809"/>
              <a:ext cx="792088" cy="65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15" descr="TNK-BP_logo.gif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716" y="808657"/>
              <a:ext cx="806654" cy="653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"/>
          <a:stretch/>
        </p:blipFill>
        <p:spPr bwMode="auto">
          <a:xfrm>
            <a:off x="504056" y="967954"/>
            <a:ext cx="4520952" cy="270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88504" y="4010288"/>
            <a:ext cx="3744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sz="1200" b="1" i="0" u="none" dirty="0" smtClean="0"/>
              <a:t>In the framework of cooperation with </a:t>
            </a:r>
            <a:r>
              <a:rPr lang="en" sz="1200" b="1" i="0" u="none" dirty="0"/>
              <a:t>oil </a:t>
            </a:r>
            <a:r>
              <a:rPr lang="en" sz="1200" b="1" i="0" u="none" dirty="0" smtClean="0"/>
              <a:t>companies</a:t>
            </a:r>
            <a:r>
              <a:rPr lang="ru-RU" sz="1200" b="1" i="0" u="none" dirty="0" smtClean="0"/>
              <a:t> (</a:t>
            </a:r>
            <a:r>
              <a:rPr lang="en" sz="1200" b="1" dirty="0" smtClean="0"/>
              <a:t>i.e</a:t>
            </a:r>
            <a:r>
              <a:rPr lang="en" sz="1200" b="1" dirty="0"/>
              <a:t>. OC Rosneft, TNK-BP, Surgutneftegaz, Lukoil, Slavneft, etc</a:t>
            </a:r>
            <a:r>
              <a:rPr lang="en" sz="1200" b="1" dirty="0" smtClean="0"/>
              <a:t>.</a:t>
            </a:r>
            <a:r>
              <a:rPr lang="ru-RU" sz="1200" b="1" dirty="0" smtClean="0"/>
              <a:t>) </a:t>
            </a:r>
            <a:r>
              <a:rPr lang="en" sz="1200" b="1" i="0" u="none" dirty="0" smtClean="0"/>
              <a:t> </a:t>
            </a:r>
            <a:r>
              <a:rPr lang="en" sz="1200" b="1" i="0" u="none" dirty="0"/>
              <a:t>Saturn - Gas Turbines is involved in oil and gas complex programmes implementation </a:t>
            </a:r>
            <a:r>
              <a:rPr lang="en" sz="1200" b="1" i="0" u="none" dirty="0" smtClean="0"/>
              <a:t>to comply with </a:t>
            </a:r>
            <a:r>
              <a:rPr lang="en" sz="1200" b="1" i="0" u="none" dirty="0"/>
              <a:t>the requirements of United Nations Framework Convention on Climate Change (UNFCCC) and Kyoto Protocol, article </a:t>
            </a:r>
            <a:r>
              <a:rPr lang="en" sz="1200" b="1" i="0" u="none" dirty="0" smtClean="0"/>
              <a:t>6 focused on recycling of </a:t>
            </a:r>
            <a:r>
              <a:rPr lang="en" sz="1200" b="1" i="0" u="none" dirty="0"/>
              <a:t>associated oil gas and </a:t>
            </a:r>
            <a:r>
              <a:rPr lang="en" sz="1200" b="1" i="0" u="none" dirty="0" smtClean="0"/>
              <a:t>implementation </a:t>
            </a:r>
            <a:r>
              <a:rPr lang="en" sz="1200" b="1" dirty="0"/>
              <a:t>of development </a:t>
            </a:r>
            <a:r>
              <a:rPr lang="en" sz="1200" b="1" dirty="0" smtClean="0"/>
              <a:t>programmes covering </a:t>
            </a:r>
            <a:r>
              <a:rPr lang="en" sz="1200" b="1" i="0" u="none" dirty="0" smtClean="0"/>
              <a:t>power </a:t>
            </a:r>
            <a:r>
              <a:rPr lang="en" sz="1200" b="1" i="0" u="none" dirty="0"/>
              <a:t>generating </a:t>
            </a:r>
            <a:r>
              <a:rPr lang="en" sz="1200" b="1" i="0" u="none" dirty="0" smtClean="0"/>
              <a:t>capacity of </a:t>
            </a:r>
            <a:r>
              <a:rPr lang="en" sz="1200" b="1" dirty="0" smtClean="0"/>
              <a:t>oil companies.</a:t>
            </a:r>
            <a:endParaRPr lang="en" sz="1200" b="1" i="0" u="none" dirty="0"/>
          </a:p>
        </p:txBody>
      </p:sp>
    </p:spTree>
    <p:extLst>
      <p:ext uri="{BB962C8B-B14F-4D97-AF65-F5344CB8AC3E}">
        <p14:creationId xmlns:p14="http://schemas.microsoft.com/office/powerpoint/2010/main" val="218537647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3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175">
          <a:noFill/>
        </a:ln>
      </a:spPr>
      <a:bodyPr anchor="ctr"/>
      <a:lstStyle>
        <a:defPPr algn="ctr" rtl="0">
          <a:defRPr sz="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</a:spPr>
      <a:bodyPr wrap="square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25170</TotalTime>
  <Words>1969</Words>
  <Application>Microsoft Office PowerPoint</Application>
  <PresentationFormat>Лист A4 (210x297 мм)</PresentationFormat>
  <Paragraphs>439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33_Тема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ENGINEERING PROCESS</vt:lpstr>
      <vt:lpstr>POWER PLANTS TURNKEY CONSTRUCTION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NPO SATURN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Медиарост</dc:creator>
  <cp:lastModifiedBy>admin</cp:lastModifiedBy>
  <cp:revision>2307</cp:revision>
  <cp:lastPrinted>2013-01-25T10:01:22Z</cp:lastPrinted>
  <dcterms:created xsi:type="dcterms:W3CDTF">2006-11-28T09:00:21Z</dcterms:created>
  <dcterms:modified xsi:type="dcterms:W3CDTF">2013-03-20T18:27:27Z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2730802</vt:lpwstr>
  </property>
  <property fmtid="{D5CDD505-2E9C-101B-9397-08002B2CF9AE}" pid="3" name="NXPowerLiteSettings">
    <vt:lpwstr>F8000400038000</vt:lpwstr>
  </property>
  <property fmtid="{D5CDD505-2E9C-101B-9397-08002B2CF9AE}" pid="4" name="NXPowerLiteVersion">
    <vt:lpwstr>D4.3.1</vt:lpwstr>
  </property>
  <property fmtid="{D5CDD505-2E9C-101B-9397-08002B2CF9AE}" pid="5" name="NXTAG2">
    <vt:lpwstr>000800ce750000000000010243100207b84006b004c800</vt:lpwstr>
  </property>
</Properties>
</file>